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22.xml" ContentType="application/vnd.openxmlformats-officedocument.drawingml.diagramColors+xml"/>
  <Override PartName="/ppt/diagrams/data35.xml" ContentType="application/vnd.openxmlformats-officedocument.drawingml.diagramData+xml"/>
  <Override PartName="/ppt/slides/slide36.xml" ContentType="application/vnd.openxmlformats-officedocument.presentationml.slide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Override PartName="/ppt/diagrams/quickStyle28.xml" ContentType="application/vnd.openxmlformats-officedocument.drawingml.diagramStyle+xml"/>
  <Override PartName="/ppt/diagrams/drawing29.xml" ContentType="application/vnd.ms-office.drawingml.diagramDrawing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theme/themeOverride1.xml" ContentType="application/vnd.openxmlformats-officedocument.themeOverride+xml"/>
  <Override PartName="/ppt/tableStyles.xml" ContentType="application/vnd.openxmlformats-officedocument.presentationml.tableStyles+xml"/>
  <Override PartName="/ppt/diagrams/layout17.xml" ContentType="application/vnd.openxmlformats-officedocument.drawingml.diagramLayout+xml"/>
  <Override PartName="/ppt/diagrams/layout28.xml" ContentType="application/vnd.openxmlformats-officedocument.drawingml.diagramLayout+xml"/>
  <Override PartName="/ppt/diagrams/quickStyle31.xml" ContentType="application/vnd.openxmlformats-officedocument.drawingml.diagramStyle+xml"/>
  <Override PartName="/ppt/diagrams/drawing32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diagrams/colors27.xml" ContentType="application/vnd.openxmlformats-officedocument.drawingml.diagramColors+xml"/>
  <Override PartName="/ppt/diagrams/data29.xml" ContentType="application/vnd.openxmlformats-officedocument.drawingml.diagramData+xml"/>
  <Override PartName="/ppt/diagrams/colors4.xml" ContentType="application/vnd.openxmlformats-officedocument.drawingml.diagramColors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diagrams/layout3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Override PartName="/ppt/diagrams/layout20.xml" ContentType="application/vnd.openxmlformats-officedocument.drawingml.diagram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30.xml" ContentType="application/vnd.openxmlformats-officedocument.drawingml.diagramColors+xml"/>
  <Override PartName="/ppt/diagrams/data32.xml" ContentType="application/vnd.openxmlformats-officedocument.drawingml.diagramData+xml"/>
  <Override PartName="/ppt/slides/slide33.xml" ContentType="application/vnd.openxmlformats-officedocument.presentationml.slide+xml"/>
  <Override PartName="/ppt/slides/slide44.xml" ContentType="application/vnd.openxmlformats-officedocument.presentationml.slide+xml"/>
  <Default Extension="emf" ContentType="image/x-emf"/>
  <Override PartName="/ppt/diagrams/data21.xml" ContentType="application/vnd.openxmlformats-officedocument.drawingml.diagramData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36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quickStyle25.xml" ContentType="application/vnd.openxmlformats-officedocument.drawingml.diagramStyle+xml"/>
  <Override PartName="/ppt/diagrams/drawing26.xml" ContentType="application/vnd.ms-office.drawingml.diagramDrawing+xml"/>
  <Override PartName="/ppt/diagrams/layout36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rawing8.xml" ContentType="application/vnd.ms-office.drawingml.diagramDrawing+xml"/>
  <Override PartName="/ppt/diagrams/layout25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colors28.xml" ContentType="application/vnd.openxmlformats-officedocument.drawingml.diagramColors+xml"/>
  <Override PartName="/ppt/diagrams/quickStyle32.xml" ContentType="application/vnd.openxmlformats-officedocument.drawingml.diagramStyle+xml"/>
  <Override PartName="/ppt/diagrams/drawing3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diagrams/layout32.xml" ContentType="application/vnd.openxmlformats-officedocument.drawingml.diagramLayout+xml"/>
  <Override PartName="/ppt/diagrams/colors35.xml" ContentType="application/vnd.openxmlformats-officedocument.drawingml.diagramColors+xml"/>
  <Override PartName="/ppt/slides/slide49.xml" ContentType="application/vnd.openxmlformats-officedocument.presentationml.slide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24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diagrams/data26.xml" ContentType="application/vnd.openxmlformats-officedocument.drawingml.diagramData+xml"/>
  <Override PartName="/ppt/diagrams/colors3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diagrams/data33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diagrams/quickStyle26.xml" ContentType="application/vnd.openxmlformats-officedocument.drawingml.diagramStyle+xml"/>
  <Override PartName="/ppt/diagrams/drawing27.xml" ContentType="application/vnd.ms-office.drawingml.diagramDrawing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quickStyle33.xml" ContentType="application/vnd.openxmlformats-officedocument.drawingml.diagramStyle+xml"/>
  <Override PartName="/ppt/diagrams/drawing34.xml" ContentType="application/vnd.ms-office.drawingml.diagramDrawing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layout26.xml" ContentType="application/vnd.openxmlformats-officedocument.drawingml.diagramLayout+xml"/>
  <Override PartName="/ppt/diagrams/colors29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diagrams/drawing30.xml" ContentType="application/vnd.ms-office.drawingml.diagramDrawing+xml"/>
  <Override PartName="/ppt/diagrams/layout33.xml" ContentType="application/vnd.openxmlformats-officedocument.drawingml.diagramLayout+xml"/>
  <Override PartName="/ppt/diagrams/colors36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colors25.xml" ContentType="application/vnd.openxmlformats-officedocument.drawingml.diagramColors+xml"/>
  <Override PartName="/ppt/charts/chart1.xml" ContentType="application/vnd.openxmlformats-officedocument.drawingml.chart+xml"/>
  <Override PartName="/ppt/diagrams/data27.xml" ContentType="application/vnd.openxmlformats-officedocument.drawingml.diagramData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diagrams/colors32.xml" ContentType="application/vnd.openxmlformats-officedocument.drawingml.diagramColors+xml"/>
  <Override PartName="/ppt/diagrams/data34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ata30.xml" ContentType="application/vnd.openxmlformats-officedocument.drawingml.diagramData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27.xml" ContentType="application/vnd.openxmlformats-officedocument.drawingml.diagramStyle+xml"/>
  <Override PartName="/ppt/diagrams/drawing28.xml" ContentType="application/vnd.ms-office.drawingml.diagramDrawing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layout27.xml" ContentType="application/vnd.openxmlformats-officedocument.drawingml.diagramLayout+xml"/>
  <Override PartName="/ppt/diagrams/quickStyle34.xml" ContentType="application/vnd.openxmlformats-officedocument.drawingml.diagramStyle+xml"/>
  <Override PartName="/ppt/diagrams/drawing35.xml" ContentType="application/vnd.ms-office.drawingml.diagramDrawing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rawing24.xml" ContentType="application/vnd.ms-office.drawingml.diagramDrawing+xml"/>
  <Override PartName="/ppt/diagrams/layout34.xml" ContentType="application/vnd.openxmlformats-officedocument.drawingml.diagramLayout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rawing20.xml" ContentType="application/vnd.ms-office.drawingml.diagramDrawing+xml"/>
  <Override PartName="/ppt/diagrams/layout23.xml" ContentType="application/vnd.openxmlformats-officedocument.drawingml.diagramLayout+xml"/>
  <Override PartName="/ppt/diagrams/colors26.xml" ContentType="application/vnd.openxmlformats-officedocument.drawingml.diagramColors+xml"/>
  <Override PartName="/ppt/diagrams/quickStyle30.xml" ContentType="application/vnd.openxmlformats-officedocument.drawingml.diagramStyle+xml"/>
  <Override PartName="/ppt/diagrams/drawing3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28.xml" ContentType="application/vnd.openxmlformats-officedocument.drawingml.diagramData+xml"/>
  <Override PartName="/ppt/diagrams/layout30.xml" ContentType="application/vnd.openxmlformats-officedocument.drawingml.diagramLayout+xml"/>
  <Override PartName="/ppt/diagrams/colors33.xml" ContentType="application/vnd.openxmlformats-officedocument.drawingml.diagramColors+xml"/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diagrams/data31.xml" ContentType="application/vnd.openxmlformats-officedocument.drawingml.diagramData+xml"/>
  <Override PartName="/ppt/slides/slide32.xml" ContentType="application/vnd.openxmlformats-officedocument.presentationml.slide+xml"/>
  <Override PartName="/ppt/diagrams/data20.xml" ContentType="application/vnd.openxmlformats-officedocument.drawingml.diagramData+xml"/>
  <Override PartName="/ppt/diagrams/quickStyle35.xml" ContentType="application/vnd.openxmlformats-officedocument.drawingml.diagramStyle+xml"/>
  <Override PartName="/ppt/diagrams/drawing36.xml" ContentType="application/vnd.ms-office.drawingml.diagramDrawing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24.xml" ContentType="application/vnd.openxmlformats-officedocument.drawingml.diagramStyle+xml"/>
  <Override PartName="/ppt/diagrams/drawing25.xml" ContentType="application/vnd.ms-office.drawingml.diagramDrawing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35.xml" ContentType="application/vnd.openxmlformats-officedocument.drawingml.diagramLayout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layout24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quickStyle7.xml" ContentType="application/vnd.openxmlformats-officedocument.drawingml.diagramStyle+xml"/>
  <Override PartName="/ppt/diagrams/colors34.xml" ContentType="application/vnd.openxmlformats-officedocument.drawingml.diagramColors+xml"/>
  <Override PartName="/ppt/slides/slide48.xml" ContentType="application/vnd.openxmlformats-officedocument.presentationml.slide+xml"/>
  <Override PartName="/ppt/notesSlides/notesSlide3.xml" ContentType="application/vnd.openxmlformats-officedocument.presentationml.notesSlide+xml"/>
  <Override PartName="/ppt/diagrams/colors12.xml" ContentType="application/vnd.openxmlformats-officedocument.drawingml.diagramColors+xml"/>
  <Override PartName="/ppt/diagrams/colors23.xml" ContentType="application/vnd.openxmlformats-officedocument.drawingml.diagramColors+xml"/>
  <Override PartName="/ppt/diagrams/data25.xml" ContentType="application/vnd.openxmlformats-officedocument.drawingml.diagramData+xml"/>
  <Override PartName="/ppt/diagrams/data36.xml" ContentType="application/vnd.openxmlformats-officedocument.drawingml.diagramData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drawing19.xml" ContentType="application/vnd.ms-office.drawingml.diagramDrawing+xml"/>
  <Override PartName="/ppt/diagrams/quickStyle29.xml" ContentType="application/vnd.openxmlformats-officedocument.drawingml.diagramStyle+xml"/>
  <Override PartName="/ppt/slides/slide51.xml" ContentType="application/vnd.openxmlformats-officedocument.presentationml.slide+xml"/>
  <Override PartName="/ppt/diagrams/quickStyle18.xml" ContentType="application/vnd.openxmlformats-officedocument.drawingml.diagramStyle+xml"/>
  <Override PartName="/ppt/diagrams/layout29.xml" ContentType="application/vnd.openxmlformats-officedocument.drawingml.diagramLayout+xml"/>
  <Override PartName="/ppt/slides/slide40.xml" ContentType="application/vnd.openxmlformats-officedocument.presentationml.slide+xml"/>
  <Override PartName="/ppt/diagrams/layout18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5" r:id="rId1"/>
  </p:sldMasterIdLst>
  <p:notesMasterIdLst>
    <p:notesMasterId r:id="rId54"/>
  </p:notesMasterIdLst>
  <p:sldIdLst>
    <p:sldId id="256" r:id="rId2"/>
    <p:sldId id="369" r:id="rId3"/>
    <p:sldId id="317" r:id="rId4"/>
    <p:sldId id="318" r:id="rId5"/>
    <p:sldId id="320" r:id="rId6"/>
    <p:sldId id="338" r:id="rId7"/>
    <p:sldId id="339" r:id="rId8"/>
    <p:sldId id="337" r:id="rId9"/>
    <p:sldId id="319" r:id="rId10"/>
    <p:sldId id="321" r:id="rId11"/>
    <p:sldId id="322" r:id="rId12"/>
    <p:sldId id="323" r:id="rId13"/>
    <p:sldId id="325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267" r:id="rId25"/>
    <p:sldId id="340" r:id="rId26"/>
    <p:sldId id="342" r:id="rId27"/>
    <p:sldId id="341" r:id="rId28"/>
    <p:sldId id="344" r:id="rId29"/>
    <p:sldId id="345" r:id="rId30"/>
    <p:sldId id="346" r:id="rId31"/>
    <p:sldId id="347" r:id="rId32"/>
    <p:sldId id="348" r:id="rId33"/>
    <p:sldId id="349" r:id="rId34"/>
    <p:sldId id="350" r:id="rId35"/>
    <p:sldId id="351" r:id="rId36"/>
    <p:sldId id="352" r:id="rId37"/>
    <p:sldId id="353" r:id="rId38"/>
    <p:sldId id="354" r:id="rId39"/>
    <p:sldId id="355" r:id="rId40"/>
    <p:sldId id="356" r:id="rId41"/>
    <p:sldId id="357" r:id="rId42"/>
    <p:sldId id="358" r:id="rId43"/>
    <p:sldId id="359" r:id="rId44"/>
    <p:sldId id="360" r:id="rId45"/>
    <p:sldId id="361" r:id="rId46"/>
    <p:sldId id="362" r:id="rId47"/>
    <p:sldId id="363" r:id="rId48"/>
    <p:sldId id="364" r:id="rId49"/>
    <p:sldId id="365" r:id="rId50"/>
    <p:sldId id="366" r:id="rId51"/>
    <p:sldId id="367" r:id="rId52"/>
    <p:sldId id="368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8" autoAdjust="0"/>
    <p:restoredTop sz="94717" autoAdjust="0"/>
  </p:normalViewPr>
  <p:slideViewPr>
    <p:cSldViewPr>
      <p:cViewPr varScale="1">
        <p:scale>
          <a:sx n="64" d="100"/>
          <a:sy n="64" d="100"/>
        </p:scale>
        <p:origin x="-120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5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lrMapOvr bg1="dk1" tx1="lt1" bg2="dk2" tx2="lt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8.2556741022221547E-2"/>
          <c:y val="5.1282051282051294E-2"/>
          <c:w val="0.90777581891590764"/>
          <c:h val="0.8160629921259842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Active90</c:v>
                </c:pt>
              </c:strCache>
            </c:strRef>
          </c:tx>
          <c:cat>
            <c:strRef>
              <c:f>Sheet1!$A$2:$A$32</c:f>
              <c:strCache>
                <c:ptCount val="31"/>
                <c:pt idx="0">
                  <c:v>Q3'03</c:v>
                </c:pt>
                <c:pt idx="1">
                  <c:v>Q4'03</c:v>
                </c:pt>
                <c:pt idx="2">
                  <c:v>Q1'04</c:v>
                </c:pt>
                <c:pt idx="3">
                  <c:v>Q2'04</c:v>
                </c:pt>
                <c:pt idx="4">
                  <c:v>Q3'04</c:v>
                </c:pt>
                <c:pt idx="5">
                  <c:v>Q4'04</c:v>
                </c:pt>
                <c:pt idx="6">
                  <c:v>Q1'05</c:v>
                </c:pt>
                <c:pt idx="7">
                  <c:v>Q2'05</c:v>
                </c:pt>
                <c:pt idx="8">
                  <c:v>Q3'05</c:v>
                </c:pt>
                <c:pt idx="9">
                  <c:v>Q4'05</c:v>
                </c:pt>
                <c:pt idx="10">
                  <c:v>Q1'06</c:v>
                </c:pt>
                <c:pt idx="11">
                  <c:v>Q2'06</c:v>
                </c:pt>
                <c:pt idx="12">
                  <c:v>Q3'06</c:v>
                </c:pt>
                <c:pt idx="13">
                  <c:v>Q4'06</c:v>
                </c:pt>
                <c:pt idx="14">
                  <c:v>Q1'07</c:v>
                </c:pt>
                <c:pt idx="15">
                  <c:v>Q2'07</c:v>
                </c:pt>
                <c:pt idx="16">
                  <c:v>Q3'07</c:v>
                </c:pt>
                <c:pt idx="17">
                  <c:v>Q4'07</c:v>
                </c:pt>
                <c:pt idx="18">
                  <c:v>Q1'08</c:v>
                </c:pt>
                <c:pt idx="19">
                  <c:v>Q2'08</c:v>
                </c:pt>
                <c:pt idx="20">
                  <c:v>Q3'08</c:v>
                </c:pt>
                <c:pt idx="21">
                  <c:v>Q4'08</c:v>
                </c:pt>
                <c:pt idx="22">
                  <c:v>Q1'09</c:v>
                </c:pt>
                <c:pt idx="23">
                  <c:v>Q2'09</c:v>
                </c:pt>
                <c:pt idx="24">
                  <c:v>Q3'09</c:v>
                </c:pt>
                <c:pt idx="25">
                  <c:v>Q4'09</c:v>
                </c:pt>
                <c:pt idx="26">
                  <c:v>Q1'10</c:v>
                </c:pt>
                <c:pt idx="27">
                  <c:v>Q2'10</c:v>
                </c:pt>
                <c:pt idx="28">
                  <c:v>Q3'10</c:v>
                </c:pt>
                <c:pt idx="29">
                  <c:v>Q4'10</c:v>
                </c:pt>
                <c:pt idx="30">
                  <c:v>Q1'11</c:v>
                </c:pt>
              </c:strCache>
            </c:strRef>
          </c:cat>
          <c:val>
            <c:numRef>
              <c:f>Sheet1!$B$2:$B$32</c:f>
              <c:numCache>
                <c:formatCode>General</c:formatCode>
                <c:ptCount val="31"/>
                <c:pt idx="0">
                  <c:v>118</c:v>
                </c:pt>
                <c:pt idx="1">
                  <c:v>132</c:v>
                </c:pt>
                <c:pt idx="2">
                  <c:v>146</c:v>
                </c:pt>
                <c:pt idx="3">
                  <c:v>194</c:v>
                </c:pt>
                <c:pt idx="4">
                  <c:v>227</c:v>
                </c:pt>
                <c:pt idx="5">
                  <c:v>290</c:v>
                </c:pt>
                <c:pt idx="6">
                  <c:v>355</c:v>
                </c:pt>
                <c:pt idx="7">
                  <c:v>390</c:v>
                </c:pt>
                <c:pt idx="8">
                  <c:v>428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Tapeouts90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cat>
            <c:strRef>
              <c:f>Sheet1!$A$2:$A$32</c:f>
              <c:strCache>
                <c:ptCount val="31"/>
                <c:pt idx="0">
                  <c:v>Q3'03</c:v>
                </c:pt>
                <c:pt idx="1">
                  <c:v>Q4'03</c:v>
                </c:pt>
                <c:pt idx="2">
                  <c:v>Q1'04</c:v>
                </c:pt>
                <c:pt idx="3">
                  <c:v>Q2'04</c:v>
                </c:pt>
                <c:pt idx="4">
                  <c:v>Q3'04</c:v>
                </c:pt>
                <c:pt idx="5">
                  <c:v>Q4'04</c:v>
                </c:pt>
                <c:pt idx="6">
                  <c:v>Q1'05</c:v>
                </c:pt>
                <c:pt idx="7">
                  <c:v>Q2'05</c:v>
                </c:pt>
                <c:pt idx="8">
                  <c:v>Q3'05</c:v>
                </c:pt>
                <c:pt idx="9">
                  <c:v>Q4'05</c:v>
                </c:pt>
                <c:pt idx="10">
                  <c:v>Q1'06</c:v>
                </c:pt>
                <c:pt idx="11">
                  <c:v>Q2'06</c:v>
                </c:pt>
                <c:pt idx="12">
                  <c:v>Q3'06</c:v>
                </c:pt>
                <c:pt idx="13">
                  <c:v>Q4'06</c:v>
                </c:pt>
                <c:pt idx="14">
                  <c:v>Q1'07</c:v>
                </c:pt>
                <c:pt idx="15">
                  <c:v>Q2'07</c:v>
                </c:pt>
                <c:pt idx="16">
                  <c:v>Q3'07</c:v>
                </c:pt>
                <c:pt idx="17">
                  <c:v>Q4'07</c:v>
                </c:pt>
                <c:pt idx="18">
                  <c:v>Q1'08</c:v>
                </c:pt>
                <c:pt idx="19">
                  <c:v>Q2'08</c:v>
                </c:pt>
                <c:pt idx="20">
                  <c:v>Q3'08</c:v>
                </c:pt>
                <c:pt idx="21">
                  <c:v>Q4'08</c:v>
                </c:pt>
                <c:pt idx="22">
                  <c:v>Q1'09</c:v>
                </c:pt>
                <c:pt idx="23">
                  <c:v>Q2'09</c:v>
                </c:pt>
                <c:pt idx="24">
                  <c:v>Q3'09</c:v>
                </c:pt>
                <c:pt idx="25">
                  <c:v>Q4'09</c:v>
                </c:pt>
                <c:pt idx="26">
                  <c:v>Q1'10</c:v>
                </c:pt>
                <c:pt idx="27">
                  <c:v>Q2'10</c:v>
                </c:pt>
                <c:pt idx="28">
                  <c:v>Q3'10</c:v>
                </c:pt>
                <c:pt idx="29">
                  <c:v>Q4'10</c:v>
                </c:pt>
                <c:pt idx="30">
                  <c:v>Q1'11</c:v>
                </c:pt>
              </c:strCache>
            </c:strRef>
          </c:cat>
          <c:val>
            <c:numRef>
              <c:f>Sheet1!$C$2:$C$32</c:f>
              <c:numCache>
                <c:formatCode>General</c:formatCode>
                <c:ptCount val="31"/>
                <c:pt idx="0">
                  <c:v>21</c:v>
                </c:pt>
                <c:pt idx="1">
                  <c:v>41</c:v>
                </c:pt>
                <c:pt idx="2">
                  <c:v>59</c:v>
                </c:pt>
                <c:pt idx="3">
                  <c:v>66</c:v>
                </c:pt>
                <c:pt idx="4">
                  <c:v>80</c:v>
                </c:pt>
                <c:pt idx="5">
                  <c:v>119</c:v>
                </c:pt>
                <c:pt idx="6">
                  <c:v>153</c:v>
                </c:pt>
                <c:pt idx="7">
                  <c:v>178</c:v>
                </c:pt>
                <c:pt idx="8">
                  <c:v>223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Active65</c:v>
                </c:pt>
              </c:strCache>
            </c:strRef>
          </c:tx>
          <c:cat>
            <c:strRef>
              <c:f>Sheet1!$A$2:$A$32</c:f>
              <c:strCache>
                <c:ptCount val="31"/>
                <c:pt idx="0">
                  <c:v>Q3'03</c:v>
                </c:pt>
                <c:pt idx="1">
                  <c:v>Q4'03</c:v>
                </c:pt>
                <c:pt idx="2">
                  <c:v>Q1'04</c:v>
                </c:pt>
                <c:pt idx="3">
                  <c:v>Q2'04</c:v>
                </c:pt>
                <c:pt idx="4">
                  <c:v>Q3'04</c:v>
                </c:pt>
                <c:pt idx="5">
                  <c:v>Q4'04</c:v>
                </c:pt>
                <c:pt idx="6">
                  <c:v>Q1'05</c:v>
                </c:pt>
                <c:pt idx="7">
                  <c:v>Q2'05</c:v>
                </c:pt>
                <c:pt idx="8">
                  <c:v>Q3'05</c:v>
                </c:pt>
                <c:pt idx="9">
                  <c:v>Q4'05</c:v>
                </c:pt>
                <c:pt idx="10">
                  <c:v>Q1'06</c:v>
                </c:pt>
                <c:pt idx="11">
                  <c:v>Q2'06</c:v>
                </c:pt>
                <c:pt idx="12">
                  <c:v>Q3'06</c:v>
                </c:pt>
                <c:pt idx="13">
                  <c:v>Q4'06</c:v>
                </c:pt>
                <c:pt idx="14">
                  <c:v>Q1'07</c:v>
                </c:pt>
                <c:pt idx="15">
                  <c:v>Q2'07</c:v>
                </c:pt>
                <c:pt idx="16">
                  <c:v>Q3'07</c:v>
                </c:pt>
                <c:pt idx="17">
                  <c:v>Q4'07</c:v>
                </c:pt>
                <c:pt idx="18">
                  <c:v>Q1'08</c:v>
                </c:pt>
                <c:pt idx="19">
                  <c:v>Q2'08</c:v>
                </c:pt>
                <c:pt idx="20">
                  <c:v>Q3'08</c:v>
                </c:pt>
                <c:pt idx="21">
                  <c:v>Q4'08</c:v>
                </c:pt>
                <c:pt idx="22">
                  <c:v>Q1'09</c:v>
                </c:pt>
                <c:pt idx="23">
                  <c:v>Q2'09</c:v>
                </c:pt>
                <c:pt idx="24">
                  <c:v>Q3'09</c:v>
                </c:pt>
                <c:pt idx="25">
                  <c:v>Q4'09</c:v>
                </c:pt>
                <c:pt idx="26">
                  <c:v>Q1'10</c:v>
                </c:pt>
                <c:pt idx="27">
                  <c:v>Q2'10</c:v>
                </c:pt>
                <c:pt idx="28">
                  <c:v>Q3'10</c:v>
                </c:pt>
                <c:pt idx="29">
                  <c:v>Q4'10</c:v>
                </c:pt>
                <c:pt idx="30">
                  <c:v>Q1'11</c:v>
                </c:pt>
              </c:strCache>
            </c:strRef>
          </c:cat>
          <c:val>
            <c:numRef>
              <c:f>Sheet1!$D$2:$D$32</c:f>
              <c:numCache>
                <c:formatCode>General</c:formatCode>
                <c:ptCount val="31"/>
                <c:pt idx="1">
                  <c:v>14</c:v>
                </c:pt>
                <c:pt idx="2">
                  <c:v>16</c:v>
                </c:pt>
                <c:pt idx="3">
                  <c:v>24</c:v>
                </c:pt>
                <c:pt idx="4">
                  <c:v>29</c:v>
                </c:pt>
                <c:pt idx="5">
                  <c:v>39</c:v>
                </c:pt>
                <c:pt idx="6">
                  <c:v>43</c:v>
                </c:pt>
                <c:pt idx="7">
                  <c:v>74</c:v>
                </c:pt>
                <c:pt idx="8">
                  <c:v>93</c:v>
                </c:pt>
                <c:pt idx="9">
                  <c:v>117</c:v>
                </c:pt>
                <c:pt idx="10">
                  <c:v>161</c:v>
                </c:pt>
                <c:pt idx="11">
                  <c:v>191</c:v>
                </c:pt>
                <c:pt idx="12">
                  <c:v>243</c:v>
                </c:pt>
                <c:pt idx="13">
                  <c:v>282</c:v>
                </c:pt>
                <c:pt idx="14">
                  <c:v>373</c:v>
                </c:pt>
                <c:pt idx="15">
                  <c:v>441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Tapeouts65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cat>
            <c:strRef>
              <c:f>Sheet1!$A$2:$A$32</c:f>
              <c:strCache>
                <c:ptCount val="31"/>
                <c:pt idx="0">
                  <c:v>Q3'03</c:v>
                </c:pt>
                <c:pt idx="1">
                  <c:v>Q4'03</c:v>
                </c:pt>
                <c:pt idx="2">
                  <c:v>Q1'04</c:v>
                </c:pt>
                <c:pt idx="3">
                  <c:v>Q2'04</c:v>
                </c:pt>
                <c:pt idx="4">
                  <c:v>Q3'04</c:v>
                </c:pt>
                <c:pt idx="5">
                  <c:v>Q4'04</c:v>
                </c:pt>
                <c:pt idx="6">
                  <c:v>Q1'05</c:v>
                </c:pt>
                <c:pt idx="7">
                  <c:v>Q2'05</c:v>
                </c:pt>
                <c:pt idx="8">
                  <c:v>Q3'05</c:v>
                </c:pt>
                <c:pt idx="9">
                  <c:v>Q4'05</c:v>
                </c:pt>
                <c:pt idx="10">
                  <c:v>Q1'06</c:v>
                </c:pt>
                <c:pt idx="11">
                  <c:v>Q2'06</c:v>
                </c:pt>
                <c:pt idx="12">
                  <c:v>Q3'06</c:v>
                </c:pt>
                <c:pt idx="13">
                  <c:v>Q4'06</c:v>
                </c:pt>
                <c:pt idx="14">
                  <c:v>Q1'07</c:v>
                </c:pt>
                <c:pt idx="15">
                  <c:v>Q2'07</c:v>
                </c:pt>
                <c:pt idx="16">
                  <c:v>Q3'07</c:v>
                </c:pt>
                <c:pt idx="17">
                  <c:v>Q4'07</c:v>
                </c:pt>
                <c:pt idx="18">
                  <c:v>Q1'08</c:v>
                </c:pt>
                <c:pt idx="19">
                  <c:v>Q2'08</c:v>
                </c:pt>
                <c:pt idx="20">
                  <c:v>Q3'08</c:v>
                </c:pt>
                <c:pt idx="21">
                  <c:v>Q4'08</c:v>
                </c:pt>
                <c:pt idx="22">
                  <c:v>Q1'09</c:v>
                </c:pt>
                <c:pt idx="23">
                  <c:v>Q2'09</c:v>
                </c:pt>
                <c:pt idx="24">
                  <c:v>Q3'09</c:v>
                </c:pt>
                <c:pt idx="25">
                  <c:v>Q4'09</c:v>
                </c:pt>
                <c:pt idx="26">
                  <c:v>Q1'10</c:v>
                </c:pt>
                <c:pt idx="27">
                  <c:v>Q2'10</c:v>
                </c:pt>
                <c:pt idx="28">
                  <c:v>Q3'10</c:v>
                </c:pt>
                <c:pt idx="29">
                  <c:v>Q4'10</c:v>
                </c:pt>
                <c:pt idx="30">
                  <c:v>Q1'11</c:v>
                </c:pt>
              </c:strCache>
            </c:strRef>
          </c:cat>
          <c:val>
            <c:numRef>
              <c:f>Sheet1!$E$2:$E$32</c:f>
              <c:numCache>
                <c:formatCode>General</c:formatCode>
                <c:ptCount val="31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7</c:v>
                </c:pt>
                <c:pt idx="6">
                  <c:v>11</c:v>
                </c:pt>
                <c:pt idx="7">
                  <c:v>13</c:v>
                </c:pt>
                <c:pt idx="8">
                  <c:v>16</c:v>
                </c:pt>
                <c:pt idx="9">
                  <c:v>20</c:v>
                </c:pt>
                <c:pt idx="10">
                  <c:v>52</c:v>
                </c:pt>
                <c:pt idx="11">
                  <c:v>71</c:v>
                </c:pt>
                <c:pt idx="12">
                  <c:v>80</c:v>
                </c:pt>
                <c:pt idx="13">
                  <c:v>109</c:v>
                </c:pt>
                <c:pt idx="14">
                  <c:v>151</c:v>
                </c:pt>
                <c:pt idx="15">
                  <c:v>194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Active45</c:v>
                </c:pt>
              </c:strCache>
            </c:strRef>
          </c:tx>
          <c:spPr>
            <a:solidFill>
              <a:schemeClr val="accent6"/>
            </a:solidFill>
          </c:spPr>
          <c:cat>
            <c:strRef>
              <c:f>Sheet1!$A$2:$A$32</c:f>
              <c:strCache>
                <c:ptCount val="31"/>
                <c:pt idx="0">
                  <c:v>Q3'03</c:v>
                </c:pt>
                <c:pt idx="1">
                  <c:v>Q4'03</c:v>
                </c:pt>
                <c:pt idx="2">
                  <c:v>Q1'04</c:v>
                </c:pt>
                <c:pt idx="3">
                  <c:v>Q2'04</c:v>
                </c:pt>
                <c:pt idx="4">
                  <c:v>Q3'04</c:v>
                </c:pt>
                <c:pt idx="5">
                  <c:v>Q4'04</c:v>
                </c:pt>
                <c:pt idx="6">
                  <c:v>Q1'05</c:v>
                </c:pt>
                <c:pt idx="7">
                  <c:v>Q2'05</c:v>
                </c:pt>
                <c:pt idx="8">
                  <c:v>Q3'05</c:v>
                </c:pt>
                <c:pt idx="9">
                  <c:v>Q4'05</c:v>
                </c:pt>
                <c:pt idx="10">
                  <c:v>Q1'06</c:v>
                </c:pt>
                <c:pt idx="11">
                  <c:v>Q2'06</c:v>
                </c:pt>
                <c:pt idx="12">
                  <c:v>Q3'06</c:v>
                </c:pt>
                <c:pt idx="13">
                  <c:v>Q4'06</c:v>
                </c:pt>
                <c:pt idx="14">
                  <c:v>Q1'07</c:v>
                </c:pt>
                <c:pt idx="15">
                  <c:v>Q2'07</c:v>
                </c:pt>
                <c:pt idx="16">
                  <c:v>Q3'07</c:v>
                </c:pt>
                <c:pt idx="17">
                  <c:v>Q4'07</c:v>
                </c:pt>
                <c:pt idx="18">
                  <c:v>Q1'08</c:v>
                </c:pt>
                <c:pt idx="19">
                  <c:v>Q2'08</c:v>
                </c:pt>
                <c:pt idx="20">
                  <c:v>Q3'08</c:v>
                </c:pt>
                <c:pt idx="21">
                  <c:v>Q4'08</c:v>
                </c:pt>
                <c:pt idx="22">
                  <c:v>Q1'09</c:v>
                </c:pt>
                <c:pt idx="23">
                  <c:v>Q2'09</c:v>
                </c:pt>
                <c:pt idx="24">
                  <c:v>Q3'09</c:v>
                </c:pt>
                <c:pt idx="25">
                  <c:v>Q4'09</c:v>
                </c:pt>
                <c:pt idx="26">
                  <c:v>Q1'10</c:v>
                </c:pt>
                <c:pt idx="27">
                  <c:v>Q2'10</c:v>
                </c:pt>
                <c:pt idx="28">
                  <c:v>Q3'10</c:v>
                </c:pt>
                <c:pt idx="29">
                  <c:v>Q4'10</c:v>
                </c:pt>
                <c:pt idx="30">
                  <c:v>Q1'11</c:v>
                </c:pt>
              </c:strCache>
            </c:strRef>
          </c:cat>
          <c:val>
            <c:numRef>
              <c:f>Sheet1!$F$2:$F$32</c:f>
              <c:numCache>
                <c:formatCode>General</c:formatCode>
                <c:ptCount val="31"/>
                <c:pt idx="3">
                  <c:v>1</c:v>
                </c:pt>
                <c:pt idx="4">
                  <c:v>3</c:v>
                </c:pt>
                <c:pt idx="5">
                  <c:v>4</c:v>
                </c:pt>
                <c:pt idx="6">
                  <c:v>4</c:v>
                </c:pt>
                <c:pt idx="7">
                  <c:v>6</c:v>
                </c:pt>
                <c:pt idx="8">
                  <c:v>8</c:v>
                </c:pt>
                <c:pt idx="9">
                  <c:v>8</c:v>
                </c:pt>
                <c:pt idx="10">
                  <c:v>18</c:v>
                </c:pt>
                <c:pt idx="11">
                  <c:v>23</c:v>
                </c:pt>
                <c:pt idx="12">
                  <c:v>26</c:v>
                </c:pt>
                <c:pt idx="13">
                  <c:v>34</c:v>
                </c:pt>
                <c:pt idx="14">
                  <c:v>47</c:v>
                </c:pt>
                <c:pt idx="15">
                  <c:v>64</c:v>
                </c:pt>
                <c:pt idx="16">
                  <c:v>84</c:v>
                </c:pt>
                <c:pt idx="17">
                  <c:v>109</c:v>
                </c:pt>
                <c:pt idx="18">
                  <c:v>149</c:v>
                </c:pt>
                <c:pt idx="19">
                  <c:v>184</c:v>
                </c:pt>
                <c:pt idx="20">
                  <c:v>215</c:v>
                </c:pt>
                <c:pt idx="21">
                  <c:v>250</c:v>
                </c:pt>
                <c:pt idx="22">
                  <c:v>259</c:v>
                </c:pt>
                <c:pt idx="23">
                  <c:v>306</c:v>
                </c:pt>
                <c:pt idx="24">
                  <c:v>337</c:v>
                </c:pt>
                <c:pt idx="25">
                  <c:v>382</c:v>
                </c:pt>
                <c:pt idx="26">
                  <c:v>409</c:v>
                </c:pt>
                <c:pt idx="27">
                  <c:v>481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Tapeouts45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cat>
            <c:strRef>
              <c:f>Sheet1!$A$2:$A$32</c:f>
              <c:strCache>
                <c:ptCount val="31"/>
                <c:pt idx="0">
                  <c:v>Q3'03</c:v>
                </c:pt>
                <c:pt idx="1">
                  <c:v>Q4'03</c:v>
                </c:pt>
                <c:pt idx="2">
                  <c:v>Q1'04</c:v>
                </c:pt>
                <c:pt idx="3">
                  <c:v>Q2'04</c:v>
                </c:pt>
                <c:pt idx="4">
                  <c:v>Q3'04</c:v>
                </c:pt>
                <c:pt idx="5">
                  <c:v>Q4'04</c:v>
                </c:pt>
                <c:pt idx="6">
                  <c:v>Q1'05</c:v>
                </c:pt>
                <c:pt idx="7">
                  <c:v>Q2'05</c:v>
                </c:pt>
                <c:pt idx="8">
                  <c:v>Q3'05</c:v>
                </c:pt>
                <c:pt idx="9">
                  <c:v>Q4'05</c:v>
                </c:pt>
                <c:pt idx="10">
                  <c:v>Q1'06</c:v>
                </c:pt>
                <c:pt idx="11">
                  <c:v>Q2'06</c:v>
                </c:pt>
                <c:pt idx="12">
                  <c:v>Q3'06</c:v>
                </c:pt>
                <c:pt idx="13">
                  <c:v>Q4'06</c:v>
                </c:pt>
                <c:pt idx="14">
                  <c:v>Q1'07</c:v>
                </c:pt>
                <c:pt idx="15">
                  <c:v>Q2'07</c:v>
                </c:pt>
                <c:pt idx="16">
                  <c:v>Q3'07</c:v>
                </c:pt>
                <c:pt idx="17">
                  <c:v>Q4'07</c:v>
                </c:pt>
                <c:pt idx="18">
                  <c:v>Q1'08</c:v>
                </c:pt>
                <c:pt idx="19">
                  <c:v>Q2'08</c:v>
                </c:pt>
                <c:pt idx="20">
                  <c:v>Q3'08</c:v>
                </c:pt>
                <c:pt idx="21">
                  <c:v>Q4'08</c:v>
                </c:pt>
                <c:pt idx="22">
                  <c:v>Q1'09</c:v>
                </c:pt>
                <c:pt idx="23">
                  <c:v>Q2'09</c:v>
                </c:pt>
                <c:pt idx="24">
                  <c:v>Q3'09</c:v>
                </c:pt>
                <c:pt idx="25">
                  <c:v>Q4'09</c:v>
                </c:pt>
                <c:pt idx="26">
                  <c:v>Q1'10</c:v>
                </c:pt>
                <c:pt idx="27">
                  <c:v>Q2'10</c:v>
                </c:pt>
                <c:pt idx="28">
                  <c:v>Q3'10</c:v>
                </c:pt>
                <c:pt idx="29">
                  <c:v>Q4'10</c:v>
                </c:pt>
                <c:pt idx="30">
                  <c:v>Q1'11</c:v>
                </c:pt>
              </c:strCache>
            </c:strRef>
          </c:cat>
          <c:val>
            <c:numRef>
              <c:f>Sheet1!$G$2:$G$32</c:f>
              <c:numCache>
                <c:formatCode>General</c:formatCode>
                <c:ptCount val="31"/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1</c:v>
                </c:pt>
                <c:pt idx="14">
                  <c:v>7</c:v>
                </c:pt>
                <c:pt idx="15">
                  <c:v>9</c:v>
                </c:pt>
                <c:pt idx="16">
                  <c:v>16</c:v>
                </c:pt>
                <c:pt idx="17">
                  <c:v>26</c:v>
                </c:pt>
                <c:pt idx="18">
                  <c:v>31</c:v>
                </c:pt>
                <c:pt idx="19">
                  <c:v>41</c:v>
                </c:pt>
                <c:pt idx="20">
                  <c:v>66</c:v>
                </c:pt>
                <c:pt idx="21">
                  <c:v>88</c:v>
                </c:pt>
                <c:pt idx="22">
                  <c:v>112</c:v>
                </c:pt>
                <c:pt idx="23">
                  <c:v>140</c:v>
                </c:pt>
                <c:pt idx="24">
                  <c:v>183</c:v>
                </c:pt>
                <c:pt idx="25">
                  <c:v>215</c:v>
                </c:pt>
                <c:pt idx="26">
                  <c:v>255</c:v>
                </c:pt>
                <c:pt idx="27">
                  <c:v>300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Active32</c:v>
                </c:pt>
              </c:strCache>
            </c:strRef>
          </c:tx>
          <c:spPr>
            <a:solidFill>
              <a:schemeClr val="accent4"/>
            </a:solidFill>
          </c:spPr>
          <c:cat>
            <c:strRef>
              <c:f>Sheet1!$A$2:$A$32</c:f>
              <c:strCache>
                <c:ptCount val="31"/>
                <c:pt idx="0">
                  <c:v>Q3'03</c:v>
                </c:pt>
                <c:pt idx="1">
                  <c:v>Q4'03</c:v>
                </c:pt>
                <c:pt idx="2">
                  <c:v>Q1'04</c:v>
                </c:pt>
                <c:pt idx="3">
                  <c:v>Q2'04</c:v>
                </c:pt>
                <c:pt idx="4">
                  <c:v>Q3'04</c:v>
                </c:pt>
                <c:pt idx="5">
                  <c:v>Q4'04</c:v>
                </c:pt>
                <c:pt idx="6">
                  <c:v>Q1'05</c:v>
                </c:pt>
                <c:pt idx="7">
                  <c:v>Q2'05</c:v>
                </c:pt>
                <c:pt idx="8">
                  <c:v>Q3'05</c:v>
                </c:pt>
                <c:pt idx="9">
                  <c:v>Q4'05</c:v>
                </c:pt>
                <c:pt idx="10">
                  <c:v>Q1'06</c:v>
                </c:pt>
                <c:pt idx="11">
                  <c:v>Q2'06</c:v>
                </c:pt>
                <c:pt idx="12">
                  <c:v>Q3'06</c:v>
                </c:pt>
                <c:pt idx="13">
                  <c:v>Q4'06</c:v>
                </c:pt>
                <c:pt idx="14">
                  <c:v>Q1'07</c:v>
                </c:pt>
                <c:pt idx="15">
                  <c:v>Q2'07</c:v>
                </c:pt>
                <c:pt idx="16">
                  <c:v>Q3'07</c:v>
                </c:pt>
                <c:pt idx="17">
                  <c:v>Q4'07</c:v>
                </c:pt>
                <c:pt idx="18">
                  <c:v>Q1'08</c:v>
                </c:pt>
                <c:pt idx="19">
                  <c:v>Q2'08</c:v>
                </c:pt>
                <c:pt idx="20">
                  <c:v>Q3'08</c:v>
                </c:pt>
                <c:pt idx="21">
                  <c:v>Q4'08</c:v>
                </c:pt>
                <c:pt idx="22">
                  <c:v>Q1'09</c:v>
                </c:pt>
                <c:pt idx="23">
                  <c:v>Q2'09</c:v>
                </c:pt>
                <c:pt idx="24">
                  <c:v>Q3'09</c:v>
                </c:pt>
                <c:pt idx="25">
                  <c:v>Q4'09</c:v>
                </c:pt>
                <c:pt idx="26">
                  <c:v>Q1'10</c:v>
                </c:pt>
                <c:pt idx="27">
                  <c:v>Q2'10</c:v>
                </c:pt>
                <c:pt idx="28">
                  <c:v>Q3'10</c:v>
                </c:pt>
                <c:pt idx="29">
                  <c:v>Q4'10</c:v>
                </c:pt>
                <c:pt idx="30">
                  <c:v>Q1'11</c:v>
                </c:pt>
              </c:strCache>
            </c:strRef>
          </c:cat>
          <c:val>
            <c:numRef>
              <c:f>Sheet1!$H$2:$H$32</c:f>
              <c:numCache>
                <c:formatCode>General</c:formatCode>
                <c:ptCount val="31"/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2</c:v>
                </c:pt>
                <c:pt idx="14">
                  <c:v>6</c:v>
                </c:pt>
                <c:pt idx="15">
                  <c:v>8</c:v>
                </c:pt>
                <c:pt idx="16">
                  <c:v>11</c:v>
                </c:pt>
                <c:pt idx="17">
                  <c:v>12</c:v>
                </c:pt>
                <c:pt idx="18">
                  <c:v>14</c:v>
                </c:pt>
                <c:pt idx="19">
                  <c:v>17</c:v>
                </c:pt>
                <c:pt idx="20">
                  <c:v>23</c:v>
                </c:pt>
                <c:pt idx="21">
                  <c:v>26</c:v>
                </c:pt>
                <c:pt idx="22">
                  <c:v>38</c:v>
                </c:pt>
                <c:pt idx="23">
                  <c:v>47</c:v>
                </c:pt>
                <c:pt idx="24">
                  <c:v>57</c:v>
                </c:pt>
                <c:pt idx="25">
                  <c:v>69</c:v>
                </c:pt>
                <c:pt idx="26">
                  <c:v>72</c:v>
                </c:pt>
                <c:pt idx="27">
                  <c:v>88</c:v>
                </c:pt>
                <c:pt idx="28">
                  <c:v>112</c:v>
                </c:pt>
                <c:pt idx="29">
                  <c:v>139</c:v>
                </c:pt>
                <c:pt idx="30">
                  <c:v>180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Tapeout32</c:v>
                </c:pt>
              </c:strCache>
            </c:strRef>
          </c:tx>
          <c:spPr>
            <a:solidFill>
              <a:srgbClr val="EA1700">
                <a:lumMod val="60000"/>
                <a:lumOff val="40000"/>
              </a:srgbClr>
            </a:solidFill>
          </c:spPr>
          <c:cat>
            <c:strRef>
              <c:f>Sheet1!$A$2:$A$32</c:f>
              <c:strCache>
                <c:ptCount val="31"/>
                <c:pt idx="0">
                  <c:v>Q3'03</c:v>
                </c:pt>
                <c:pt idx="1">
                  <c:v>Q4'03</c:v>
                </c:pt>
                <c:pt idx="2">
                  <c:v>Q1'04</c:v>
                </c:pt>
                <c:pt idx="3">
                  <c:v>Q2'04</c:v>
                </c:pt>
                <c:pt idx="4">
                  <c:v>Q3'04</c:v>
                </c:pt>
                <c:pt idx="5">
                  <c:v>Q4'04</c:v>
                </c:pt>
                <c:pt idx="6">
                  <c:v>Q1'05</c:v>
                </c:pt>
                <c:pt idx="7">
                  <c:v>Q2'05</c:v>
                </c:pt>
                <c:pt idx="8">
                  <c:v>Q3'05</c:v>
                </c:pt>
                <c:pt idx="9">
                  <c:v>Q4'05</c:v>
                </c:pt>
                <c:pt idx="10">
                  <c:v>Q1'06</c:v>
                </c:pt>
                <c:pt idx="11">
                  <c:v>Q2'06</c:v>
                </c:pt>
                <c:pt idx="12">
                  <c:v>Q3'06</c:v>
                </c:pt>
                <c:pt idx="13">
                  <c:v>Q4'06</c:v>
                </c:pt>
                <c:pt idx="14">
                  <c:v>Q1'07</c:v>
                </c:pt>
                <c:pt idx="15">
                  <c:v>Q2'07</c:v>
                </c:pt>
                <c:pt idx="16">
                  <c:v>Q3'07</c:v>
                </c:pt>
                <c:pt idx="17">
                  <c:v>Q4'07</c:v>
                </c:pt>
                <c:pt idx="18">
                  <c:v>Q1'08</c:v>
                </c:pt>
                <c:pt idx="19">
                  <c:v>Q2'08</c:v>
                </c:pt>
                <c:pt idx="20">
                  <c:v>Q3'08</c:v>
                </c:pt>
                <c:pt idx="21">
                  <c:v>Q4'08</c:v>
                </c:pt>
                <c:pt idx="22">
                  <c:v>Q1'09</c:v>
                </c:pt>
                <c:pt idx="23">
                  <c:v>Q2'09</c:v>
                </c:pt>
                <c:pt idx="24">
                  <c:v>Q3'09</c:v>
                </c:pt>
                <c:pt idx="25">
                  <c:v>Q4'09</c:v>
                </c:pt>
                <c:pt idx="26">
                  <c:v>Q1'10</c:v>
                </c:pt>
                <c:pt idx="27">
                  <c:v>Q2'10</c:v>
                </c:pt>
                <c:pt idx="28">
                  <c:v>Q3'10</c:v>
                </c:pt>
                <c:pt idx="29">
                  <c:v>Q4'10</c:v>
                </c:pt>
                <c:pt idx="30">
                  <c:v>Q1'11</c:v>
                </c:pt>
              </c:strCache>
            </c:strRef>
          </c:cat>
          <c:val>
            <c:numRef>
              <c:f>Sheet1!$I$2:$I$32</c:f>
              <c:numCache>
                <c:formatCode>General</c:formatCode>
                <c:ptCount val="31"/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</c:v>
                </c:pt>
                <c:pt idx="22">
                  <c:v>3</c:v>
                </c:pt>
                <c:pt idx="23">
                  <c:v>5</c:v>
                </c:pt>
                <c:pt idx="24">
                  <c:v>14</c:v>
                </c:pt>
                <c:pt idx="25">
                  <c:v>22</c:v>
                </c:pt>
                <c:pt idx="26">
                  <c:v>28</c:v>
                </c:pt>
                <c:pt idx="27">
                  <c:v>33</c:v>
                </c:pt>
                <c:pt idx="28">
                  <c:v>47</c:v>
                </c:pt>
                <c:pt idx="29">
                  <c:v>63</c:v>
                </c:pt>
                <c:pt idx="30">
                  <c:v>86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Active22</c:v>
                </c:pt>
              </c:strCache>
            </c:strRef>
          </c:tx>
          <c:spPr>
            <a:solidFill>
              <a:srgbClr val="FFFFFF"/>
            </a:solidFill>
          </c:spPr>
          <c:cat>
            <c:strRef>
              <c:f>Sheet1!$A$2:$A$32</c:f>
              <c:strCache>
                <c:ptCount val="31"/>
                <c:pt idx="0">
                  <c:v>Q3'03</c:v>
                </c:pt>
                <c:pt idx="1">
                  <c:v>Q4'03</c:v>
                </c:pt>
                <c:pt idx="2">
                  <c:v>Q1'04</c:v>
                </c:pt>
                <c:pt idx="3">
                  <c:v>Q2'04</c:v>
                </c:pt>
                <c:pt idx="4">
                  <c:v>Q3'04</c:v>
                </c:pt>
                <c:pt idx="5">
                  <c:v>Q4'04</c:v>
                </c:pt>
                <c:pt idx="6">
                  <c:v>Q1'05</c:v>
                </c:pt>
                <c:pt idx="7">
                  <c:v>Q2'05</c:v>
                </c:pt>
                <c:pt idx="8">
                  <c:v>Q3'05</c:v>
                </c:pt>
                <c:pt idx="9">
                  <c:v>Q4'05</c:v>
                </c:pt>
                <c:pt idx="10">
                  <c:v>Q1'06</c:v>
                </c:pt>
                <c:pt idx="11">
                  <c:v>Q2'06</c:v>
                </c:pt>
                <c:pt idx="12">
                  <c:v>Q3'06</c:v>
                </c:pt>
                <c:pt idx="13">
                  <c:v>Q4'06</c:v>
                </c:pt>
                <c:pt idx="14">
                  <c:v>Q1'07</c:v>
                </c:pt>
                <c:pt idx="15">
                  <c:v>Q2'07</c:v>
                </c:pt>
                <c:pt idx="16">
                  <c:v>Q3'07</c:v>
                </c:pt>
                <c:pt idx="17">
                  <c:v>Q4'07</c:v>
                </c:pt>
                <c:pt idx="18">
                  <c:v>Q1'08</c:v>
                </c:pt>
                <c:pt idx="19">
                  <c:v>Q2'08</c:v>
                </c:pt>
                <c:pt idx="20">
                  <c:v>Q3'08</c:v>
                </c:pt>
                <c:pt idx="21">
                  <c:v>Q4'08</c:v>
                </c:pt>
                <c:pt idx="22">
                  <c:v>Q1'09</c:v>
                </c:pt>
                <c:pt idx="23">
                  <c:v>Q2'09</c:v>
                </c:pt>
                <c:pt idx="24">
                  <c:v>Q3'09</c:v>
                </c:pt>
                <c:pt idx="25">
                  <c:v>Q4'09</c:v>
                </c:pt>
                <c:pt idx="26">
                  <c:v>Q1'10</c:v>
                </c:pt>
                <c:pt idx="27">
                  <c:v>Q2'10</c:v>
                </c:pt>
                <c:pt idx="28">
                  <c:v>Q3'10</c:v>
                </c:pt>
                <c:pt idx="29">
                  <c:v>Q4'10</c:v>
                </c:pt>
                <c:pt idx="30">
                  <c:v>Q1'11</c:v>
                </c:pt>
              </c:strCache>
            </c:strRef>
          </c:cat>
          <c:val>
            <c:numRef>
              <c:f>Sheet1!$J$2:$J$32</c:f>
              <c:numCache>
                <c:formatCode>General</c:formatCode>
                <c:ptCount val="31"/>
                <c:pt idx="18">
                  <c:v>2</c:v>
                </c:pt>
                <c:pt idx="19">
                  <c:v>2</c:v>
                </c:pt>
                <c:pt idx="20">
                  <c:v>3</c:v>
                </c:pt>
                <c:pt idx="21">
                  <c:v>5</c:v>
                </c:pt>
                <c:pt idx="22">
                  <c:v>6</c:v>
                </c:pt>
                <c:pt idx="23">
                  <c:v>11</c:v>
                </c:pt>
                <c:pt idx="24">
                  <c:v>10</c:v>
                </c:pt>
                <c:pt idx="25">
                  <c:v>16</c:v>
                </c:pt>
                <c:pt idx="26">
                  <c:v>20</c:v>
                </c:pt>
                <c:pt idx="27">
                  <c:v>19</c:v>
                </c:pt>
                <c:pt idx="28">
                  <c:v>23</c:v>
                </c:pt>
                <c:pt idx="29">
                  <c:v>29</c:v>
                </c:pt>
                <c:pt idx="30">
                  <c:v>41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Tapeout 22</c:v>
                </c:pt>
              </c:strCache>
            </c:strRef>
          </c:tx>
          <c:spPr>
            <a:solidFill>
              <a:sysClr val="window" lastClr="FFFFFF">
                <a:lumMod val="65000"/>
              </a:sysClr>
            </a:solidFill>
          </c:spPr>
          <c:cat>
            <c:strRef>
              <c:f>Sheet1!$A$2:$A$32</c:f>
              <c:strCache>
                <c:ptCount val="31"/>
                <c:pt idx="0">
                  <c:v>Q3'03</c:v>
                </c:pt>
                <c:pt idx="1">
                  <c:v>Q4'03</c:v>
                </c:pt>
                <c:pt idx="2">
                  <c:v>Q1'04</c:v>
                </c:pt>
                <c:pt idx="3">
                  <c:v>Q2'04</c:v>
                </c:pt>
                <c:pt idx="4">
                  <c:v>Q3'04</c:v>
                </c:pt>
                <c:pt idx="5">
                  <c:v>Q4'04</c:v>
                </c:pt>
                <c:pt idx="6">
                  <c:v>Q1'05</c:v>
                </c:pt>
                <c:pt idx="7">
                  <c:v>Q2'05</c:v>
                </c:pt>
                <c:pt idx="8">
                  <c:v>Q3'05</c:v>
                </c:pt>
                <c:pt idx="9">
                  <c:v>Q4'05</c:v>
                </c:pt>
                <c:pt idx="10">
                  <c:v>Q1'06</c:v>
                </c:pt>
                <c:pt idx="11">
                  <c:v>Q2'06</c:v>
                </c:pt>
                <c:pt idx="12">
                  <c:v>Q3'06</c:v>
                </c:pt>
                <c:pt idx="13">
                  <c:v>Q4'06</c:v>
                </c:pt>
                <c:pt idx="14">
                  <c:v>Q1'07</c:v>
                </c:pt>
                <c:pt idx="15">
                  <c:v>Q2'07</c:v>
                </c:pt>
                <c:pt idx="16">
                  <c:v>Q3'07</c:v>
                </c:pt>
                <c:pt idx="17">
                  <c:v>Q4'07</c:v>
                </c:pt>
                <c:pt idx="18">
                  <c:v>Q1'08</c:v>
                </c:pt>
                <c:pt idx="19">
                  <c:v>Q2'08</c:v>
                </c:pt>
                <c:pt idx="20">
                  <c:v>Q3'08</c:v>
                </c:pt>
                <c:pt idx="21">
                  <c:v>Q4'08</c:v>
                </c:pt>
                <c:pt idx="22">
                  <c:v>Q1'09</c:v>
                </c:pt>
                <c:pt idx="23">
                  <c:v>Q2'09</c:v>
                </c:pt>
                <c:pt idx="24">
                  <c:v>Q3'09</c:v>
                </c:pt>
                <c:pt idx="25">
                  <c:v>Q4'09</c:v>
                </c:pt>
                <c:pt idx="26">
                  <c:v>Q1'10</c:v>
                </c:pt>
                <c:pt idx="27">
                  <c:v>Q2'10</c:v>
                </c:pt>
                <c:pt idx="28">
                  <c:v>Q3'10</c:v>
                </c:pt>
                <c:pt idx="29">
                  <c:v>Q4'10</c:v>
                </c:pt>
                <c:pt idx="30">
                  <c:v>Q1'11</c:v>
                </c:pt>
              </c:strCache>
            </c:strRef>
          </c:cat>
          <c:val>
            <c:numRef>
              <c:f>Sheet1!$K$2:$K$32</c:f>
              <c:numCache>
                <c:formatCode>General</c:formatCode>
                <c:ptCount val="31"/>
                <c:pt idx="26">
                  <c:v>1</c:v>
                </c:pt>
                <c:pt idx="27">
                  <c:v>2</c:v>
                </c:pt>
                <c:pt idx="28">
                  <c:v>2</c:v>
                </c:pt>
                <c:pt idx="29">
                  <c:v>6</c:v>
                </c:pt>
                <c:pt idx="30">
                  <c:v>8</c:v>
                </c:pt>
              </c:numCache>
            </c:numRef>
          </c:val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Active16nm</c:v>
                </c:pt>
              </c:strCache>
            </c:strRef>
          </c:tx>
          <c:spPr>
            <a:solidFill>
              <a:srgbClr val="FA7D21"/>
            </a:solidFill>
          </c:spPr>
          <c:cat>
            <c:strRef>
              <c:f>Sheet1!$A$2:$A$32</c:f>
              <c:strCache>
                <c:ptCount val="31"/>
                <c:pt idx="0">
                  <c:v>Q3'03</c:v>
                </c:pt>
                <c:pt idx="1">
                  <c:v>Q4'03</c:v>
                </c:pt>
                <c:pt idx="2">
                  <c:v>Q1'04</c:v>
                </c:pt>
                <c:pt idx="3">
                  <c:v>Q2'04</c:v>
                </c:pt>
                <c:pt idx="4">
                  <c:v>Q3'04</c:v>
                </c:pt>
                <c:pt idx="5">
                  <c:v>Q4'04</c:v>
                </c:pt>
                <c:pt idx="6">
                  <c:v>Q1'05</c:v>
                </c:pt>
                <c:pt idx="7">
                  <c:v>Q2'05</c:v>
                </c:pt>
                <c:pt idx="8">
                  <c:v>Q3'05</c:v>
                </c:pt>
                <c:pt idx="9">
                  <c:v>Q4'05</c:v>
                </c:pt>
                <c:pt idx="10">
                  <c:v>Q1'06</c:v>
                </c:pt>
                <c:pt idx="11">
                  <c:v>Q2'06</c:v>
                </c:pt>
                <c:pt idx="12">
                  <c:v>Q3'06</c:v>
                </c:pt>
                <c:pt idx="13">
                  <c:v>Q4'06</c:v>
                </c:pt>
                <c:pt idx="14">
                  <c:v>Q1'07</c:v>
                </c:pt>
                <c:pt idx="15">
                  <c:v>Q2'07</c:v>
                </c:pt>
                <c:pt idx="16">
                  <c:v>Q3'07</c:v>
                </c:pt>
                <c:pt idx="17">
                  <c:v>Q4'07</c:v>
                </c:pt>
                <c:pt idx="18">
                  <c:v>Q1'08</c:v>
                </c:pt>
                <c:pt idx="19">
                  <c:v>Q2'08</c:v>
                </c:pt>
                <c:pt idx="20">
                  <c:v>Q3'08</c:v>
                </c:pt>
                <c:pt idx="21">
                  <c:v>Q4'08</c:v>
                </c:pt>
                <c:pt idx="22">
                  <c:v>Q1'09</c:v>
                </c:pt>
                <c:pt idx="23">
                  <c:v>Q2'09</c:v>
                </c:pt>
                <c:pt idx="24">
                  <c:v>Q3'09</c:v>
                </c:pt>
                <c:pt idx="25">
                  <c:v>Q4'09</c:v>
                </c:pt>
                <c:pt idx="26">
                  <c:v>Q1'10</c:v>
                </c:pt>
                <c:pt idx="27">
                  <c:v>Q2'10</c:v>
                </c:pt>
                <c:pt idx="28">
                  <c:v>Q3'10</c:v>
                </c:pt>
                <c:pt idx="29">
                  <c:v>Q4'10</c:v>
                </c:pt>
                <c:pt idx="30">
                  <c:v>Q1'11</c:v>
                </c:pt>
              </c:strCache>
            </c:strRef>
          </c:cat>
          <c:val>
            <c:numRef>
              <c:f>Sheet1!$L$2:$L$32</c:f>
              <c:numCache>
                <c:formatCode>General</c:formatCode>
                <c:ptCount val="31"/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7</c:v>
                </c:pt>
                <c:pt idx="30">
                  <c:v>9</c:v>
                </c:pt>
              </c:numCache>
            </c:numRef>
          </c:val>
        </c:ser>
        <c:gapWidth val="50"/>
        <c:overlap val="100"/>
        <c:axId val="125428864"/>
        <c:axId val="125430400"/>
      </c:barChart>
      <c:catAx>
        <c:axId val="125428864"/>
        <c:scaling>
          <c:orientation val="minMax"/>
        </c:scaling>
        <c:axPos val="b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000">
                <a:solidFill>
                  <a:schemeClr val="accent1">
                    <a:lumMod val="50000"/>
                  </a:schemeClr>
                </a:solidFill>
              </a:defRPr>
            </a:pPr>
            <a:endParaRPr lang="en-US"/>
          </a:p>
        </c:txPr>
        <c:crossAx val="125430400"/>
        <c:crosses val="autoZero"/>
        <c:auto val="1"/>
        <c:lblAlgn val="ctr"/>
        <c:lblOffset val="100"/>
      </c:catAx>
      <c:valAx>
        <c:axId val="125430400"/>
        <c:scaling>
          <c:orientation val="minMax"/>
          <c:max val="450"/>
        </c:scaling>
        <c:axPos val="l"/>
        <c:numFmt formatCode="General" sourceLinked="1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000">
                <a:solidFill>
                  <a:schemeClr val="accent1">
                    <a:lumMod val="50000"/>
                  </a:schemeClr>
                </a:solidFill>
              </a:defRPr>
            </a:pPr>
            <a:endParaRPr lang="en-US"/>
          </a:p>
        </c:txPr>
        <c:crossAx val="125428864"/>
        <c:crosses val="autoZero"/>
        <c:crossBetween val="between"/>
      </c:valAx>
    </c:plotArea>
    <c:plotVisOnly val="1"/>
  </c:chart>
  <c:txPr>
    <a:bodyPr/>
    <a:lstStyle/>
    <a:p>
      <a:pPr>
        <a:defRPr sz="1400"/>
      </a:pPr>
      <a:endParaRPr lang="en-US"/>
    </a:p>
  </c:tx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048AAB-5E6C-4F05-8BF2-F6DE3765EEC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0790068-7DE8-418A-88B7-2C18C3556FB9}">
      <dgm:prSet/>
      <dgm:spPr/>
      <dgm:t>
        <a:bodyPr/>
        <a:lstStyle/>
        <a:p>
          <a:pPr rtl="0"/>
          <a:r>
            <a:rPr lang="en-US" dirty="0" err="1" smtClean="0"/>
            <a:t>SoC</a:t>
          </a:r>
          <a:r>
            <a:rPr lang="en-US" dirty="0" smtClean="0"/>
            <a:t> definition</a:t>
          </a:r>
          <a:endParaRPr lang="en-US" dirty="0"/>
        </a:p>
      </dgm:t>
    </dgm:pt>
    <dgm:pt modelId="{A5B7EA92-2AC2-498B-AF83-B6182ABEE4AD}" type="parTrans" cxnId="{0E5D933D-A0AB-49F8-BD4D-4FC2B660F041}">
      <dgm:prSet/>
      <dgm:spPr/>
      <dgm:t>
        <a:bodyPr/>
        <a:lstStyle/>
        <a:p>
          <a:endParaRPr lang="en-US"/>
        </a:p>
      </dgm:t>
    </dgm:pt>
    <dgm:pt modelId="{3E7F1113-EDE0-48C2-91C6-6752FE4783C3}" type="sibTrans" cxnId="{0E5D933D-A0AB-49F8-BD4D-4FC2B660F041}">
      <dgm:prSet/>
      <dgm:spPr/>
      <dgm:t>
        <a:bodyPr/>
        <a:lstStyle/>
        <a:p>
          <a:endParaRPr lang="en-US"/>
        </a:p>
      </dgm:t>
    </dgm:pt>
    <dgm:pt modelId="{66A743D4-006E-4301-90D4-A1120CAAB0F1}">
      <dgm:prSet/>
      <dgm:spPr/>
      <dgm:t>
        <a:bodyPr/>
        <a:lstStyle/>
        <a:p>
          <a:pPr rtl="0"/>
          <a:r>
            <a:rPr lang="en-US" dirty="0" smtClean="0"/>
            <a:t>Economics of </a:t>
          </a:r>
          <a:r>
            <a:rPr lang="en-US" dirty="0" err="1" smtClean="0"/>
            <a:t>SoC</a:t>
          </a:r>
          <a:r>
            <a:rPr lang="en-US" dirty="0" smtClean="0"/>
            <a:t> design</a:t>
          </a:r>
          <a:endParaRPr lang="en-US" dirty="0"/>
        </a:p>
      </dgm:t>
    </dgm:pt>
    <dgm:pt modelId="{3D431626-66CC-4CC0-A283-85BEFD02FE2C}" type="parTrans" cxnId="{66CAE0B9-FCE6-4179-817A-7973878CFC0C}">
      <dgm:prSet/>
      <dgm:spPr/>
      <dgm:t>
        <a:bodyPr/>
        <a:lstStyle/>
        <a:p>
          <a:endParaRPr lang="en-US"/>
        </a:p>
      </dgm:t>
    </dgm:pt>
    <dgm:pt modelId="{B8948A8F-751A-4A57-922B-90F6F99A468F}" type="sibTrans" cxnId="{66CAE0B9-FCE6-4179-817A-7973878CFC0C}">
      <dgm:prSet/>
      <dgm:spPr/>
      <dgm:t>
        <a:bodyPr/>
        <a:lstStyle/>
        <a:p>
          <a:endParaRPr lang="en-US"/>
        </a:p>
      </dgm:t>
    </dgm:pt>
    <dgm:pt modelId="{C9147B76-D4D2-410C-926A-F6F3F541159F}">
      <dgm:prSet/>
      <dgm:spPr/>
      <dgm:t>
        <a:bodyPr/>
        <a:lstStyle/>
        <a:p>
          <a:pPr rtl="0"/>
          <a:r>
            <a:rPr lang="en-US" dirty="0" smtClean="0"/>
            <a:t>Virtual platforms: Prototyping without hardware</a:t>
          </a:r>
          <a:endParaRPr lang="en-US" dirty="0"/>
        </a:p>
      </dgm:t>
    </dgm:pt>
    <dgm:pt modelId="{682AD58E-9810-4989-8075-0BC40CC18F80}" type="parTrans" cxnId="{7EF290A1-F65A-4E67-AFFA-DB6026DFE0CB}">
      <dgm:prSet/>
      <dgm:spPr/>
      <dgm:t>
        <a:bodyPr/>
        <a:lstStyle/>
        <a:p>
          <a:endParaRPr lang="en-US"/>
        </a:p>
      </dgm:t>
    </dgm:pt>
    <dgm:pt modelId="{5067E441-36BF-40B2-A880-C092A54E8C3C}" type="sibTrans" cxnId="{7EF290A1-F65A-4E67-AFFA-DB6026DFE0CB}">
      <dgm:prSet/>
      <dgm:spPr/>
      <dgm:t>
        <a:bodyPr/>
        <a:lstStyle/>
        <a:p>
          <a:endParaRPr lang="en-US"/>
        </a:p>
      </dgm:t>
    </dgm:pt>
    <dgm:pt modelId="{7C919037-28E9-46BC-9D17-774DF33F50B0}">
      <dgm:prSet/>
      <dgm:spPr/>
      <dgm:t>
        <a:bodyPr/>
        <a:lstStyle/>
        <a:p>
          <a:pPr rtl="0"/>
          <a:r>
            <a:rPr lang="en-US" dirty="0" smtClean="0"/>
            <a:t>Prototyping use models</a:t>
          </a:r>
          <a:endParaRPr lang="en-US" dirty="0"/>
        </a:p>
      </dgm:t>
    </dgm:pt>
    <dgm:pt modelId="{36AF8B5C-BE27-4778-AC68-955CC9501A54}" type="parTrans" cxnId="{18A40C25-8C98-4885-9C72-4C001B3741EB}">
      <dgm:prSet/>
      <dgm:spPr/>
      <dgm:t>
        <a:bodyPr/>
        <a:lstStyle/>
        <a:p>
          <a:endParaRPr lang="en-US"/>
        </a:p>
      </dgm:t>
    </dgm:pt>
    <dgm:pt modelId="{C1ED3E72-8D1D-4F20-9757-68CABE2390A8}" type="sibTrans" cxnId="{18A40C25-8C98-4885-9C72-4C001B3741EB}">
      <dgm:prSet/>
      <dgm:spPr/>
      <dgm:t>
        <a:bodyPr/>
        <a:lstStyle/>
        <a:p>
          <a:endParaRPr lang="en-US"/>
        </a:p>
      </dgm:t>
    </dgm:pt>
    <dgm:pt modelId="{8F8FE032-6CFE-4399-982E-13F90C82E427}">
      <dgm:prSet/>
      <dgm:spPr/>
      <dgm:t>
        <a:bodyPr/>
        <a:lstStyle/>
        <a:p>
          <a:pPr rtl="0"/>
          <a:r>
            <a:rPr lang="en-US" dirty="0" smtClean="0"/>
            <a:t>User priorities in prototyping</a:t>
          </a:r>
          <a:endParaRPr lang="en-US" dirty="0"/>
        </a:p>
      </dgm:t>
    </dgm:pt>
    <dgm:pt modelId="{C19FC9B7-D002-4387-9736-00181910A4B8}" type="parTrans" cxnId="{DC34CDC2-EC10-4815-B838-445DA5EBB4B7}">
      <dgm:prSet/>
      <dgm:spPr/>
      <dgm:t>
        <a:bodyPr/>
        <a:lstStyle/>
        <a:p>
          <a:endParaRPr lang="en-US"/>
        </a:p>
      </dgm:t>
    </dgm:pt>
    <dgm:pt modelId="{B69DCF76-D957-4E8E-B2DE-059FC85F9110}" type="sibTrans" cxnId="{DC34CDC2-EC10-4815-B838-445DA5EBB4B7}">
      <dgm:prSet/>
      <dgm:spPr/>
      <dgm:t>
        <a:bodyPr/>
        <a:lstStyle/>
        <a:p>
          <a:endParaRPr lang="en-US"/>
        </a:p>
      </dgm:t>
    </dgm:pt>
    <dgm:pt modelId="{D03E0C0C-2634-48BD-81EE-660630F8D87B}">
      <dgm:prSet/>
      <dgm:spPr/>
      <dgm:t>
        <a:bodyPr/>
        <a:lstStyle/>
        <a:p>
          <a:pPr rtl="0"/>
          <a:r>
            <a:rPr lang="en-US" dirty="0" smtClean="0"/>
            <a:t>Chip design trends</a:t>
          </a:r>
          <a:endParaRPr lang="en-US" dirty="0"/>
        </a:p>
      </dgm:t>
    </dgm:pt>
    <dgm:pt modelId="{C505D171-68B2-43C3-96DB-3E153DB8662E}" type="parTrans" cxnId="{4E8C0094-F0AF-433B-A55F-BD240A62F00D}">
      <dgm:prSet/>
      <dgm:spPr/>
      <dgm:t>
        <a:bodyPr/>
        <a:lstStyle/>
        <a:p>
          <a:endParaRPr lang="en-US"/>
        </a:p>
      </dgm:t>
    </dgm:pt>
    <dgm:pt modelId="{DC449B19-BF80-4D5C-B87C-048A180D8D46}" type="sibTrans" cxnId="{4E8C0094-F0AF-433B-A55F-BD240A62F00D}">
      <dgm:prSet/>
      <dgm:spPr/>
      <dgm:t>
        <a:bodyPr/>
        <a:lstStyle/>
        <a:p>
          <a:endParaRPr lang="en-US"/>
        </a:p>
      </dgm:t>
    </dgm:pt>
    <dgm:pt modelId="{4A12A48A-35EC-48A5-BAF2-615D6C37729F}">
      <dgm:prSet/>
      <dgm:spPr/>
      <dgm:t>
        <a:bodyPr/>
        <a:lstStyle/>
        <a:p>
          <a:pPr rtl="0"/>
          <a:r>
            <a:rPr lang="en-US" dirty="0" smtClean="0"/>
            <a:t>Summary</a:t>
          </a:r>
          <a:endParaRPr lang="en-US" dirty="0"/>
        </a:p>
      </dgm:t>
    </dgm:pt>
    <dgm:pt modelId="{C42A0CE5-3326-4317-BE45-2D96E1791E7E}" type="parTrans" cxnId="{E96EF3A5-DD5B-4B81-9111-BC7FE48AB4A2}">
      <dgm:prSet/>
      <dgm:spPr/>
      <dgm:t>
        <a:bodyPr/>
        <a:lstStyle/>
        <a:p>
          <a:endParaRPr lang="en-US"/>
        </a:p>
      </dgm:t>
    </dgm:pt>
    <dgm:pt modelId="{0CDE3B99-0631-4A9E-93D3-4A3651AD8712}" type="sibTrans" cxnId="{E96EF3A5-DD5B-4B81-9111-BC7FE48AB4A2}">
      <dgm:prSet/>
      <dgm:spPr/>
      <dgm:t>
        <a:bodyPr/>
        <a:lstStyle/>
        <a:p>
          <a:endParaRPr lang="en-US"/>
        </a:p>
      </dgm:t>
    </dgm:pt>
    <dgm:pt modelId="{6434BF00-5651-4A59-857A-ECB6445334C4}" type="pres">
      <dgm:prSet presAssocID="{B3048AAB-5E6C-4F05-8BF2-F6DE3765EEC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4BBC24B-94C7-46D8-991B-90007A6C3228}" type="pres">
      <dgm:prSet presAssocID="{80790068-7DE8-418A-88B7-2C18C3556FB9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B6E265-4518-48BF-A1A8-90E11158F58D}" type="pres">
      <dgm:prSet presAssocID="{3E7F1113-EDE0-48C2-91C6-6752FE4783C3}" presName="spacer" presStyleCnt="0"/>
      <dgm:spPr/>
    </dgm:pt>
    <dgm:pt modelId="{D4EA0BA9-055F-44D0-B95C-9735023D60BE}" type="pres">
      <dgm:prSet presAssocID="{66A743D4-006E-4301-90D4-A1120CAAB0F1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811C31-5F62-4031-9B9B-AC914412749B}" type="pres">
      <dgm:prSet presAssocID="{B8948A8F-751A-4A57-922B-90F6F99A468F}" presName="spacer" presStyleCnt="0"/>
      <dgm:spPr/>
    </dgm:pt>
    <dgm:pt modelId="{65B7E032-7459-4F57-A277-2AA04675FD22}" type="pres">
      <dgm:prSet presAssocID="{C9147B76-D4D2-410C-926A-F6F3F541159F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E17FCC-EBBA-49BC-98C6-1FBD85E4AA36}" type="pres">
      <dgm:prSet presAssocID="{5067E441-36BF-40B2-A880-C092A54E8C3C}" presName="spacer" presStyleCnt="0"/>
      <dgm:spPr/>
    </dgm:pt>
    <dgm:pt modelId="{3B3DA069-56BE-4A3F-81DC-5E814CF4654D}" type="pres">
      <dgm:prSet presAssocID="{7C919037-28E9-46BC-9D17-774DF33F50B0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4836D2-4176-4BFE-9949-91E8A927CFD0}" type="pres">
      <dgm:prSet presAssocID="{C1ED3E72-8D1D-4F20-9757-68CABE2390A8}" presName="spacer" presStyleCnt="0"/>
      <dgm:spPr/>
    </dgm:pt>
    <dgm:pt modelId="{1465904E-995E-445A-9A91-7C4A69B63DD7}" type="pres">
      <dgm:prSet presAssocID="{8F8FE032-6CFE-4399-982E-13F90C82E427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6ACC9A-78F9-4101-A6CC-96DBECADCA9E}" type="pres">
      <dgm:prSet presAssocID="{B69DCF76-D957-4E8E-B2DE-059FC85F9110}" presName="spacer" presStyleCnt="0"/>
      <dgm:spPr/>
    </dgm:pt>
    <dgm:pt modelId="{B77B7CDE-11E0-40C6-846D-19DB85C30A3C}" type="pres">
      <dgm:prSet presAssocID="{D03E0C0C-2634-48BD-81EE-660630F8D87B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76720D-797E-4A98-B4C6-15498CC57661}" type="pres">
      <dgm:prSet presAssocID="{DC449B19-BF80-4D5C-B87C-048A180D8D46}" presName="spacer" presStyleCnt="0"/>
      <dgm:spPr/>
    </dgm:pt>
    <dgm:pt modelId="{C8144F47-FE7E-4A09-B6A9-8F6D7E472111}" type="pres">
      <dgm:prSet presAssocID="{4A12A48A-35EC-48A5-BAF2-615D6C37729F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D432C60-C6C4-4C6D-9E4F-F79ECE55750E}" type="presOf" srcId="{8F8FE032-6CFE-4399-982E-13F90C82E427}" destId="{1465904E-995E-445A-9A91-7C4A69B63DD7}" srcOrd="0" destOrd="0" presId="urn:microsoft.com/office/officeart/2005/8/layout/vList2"/>
    <dgm:cxn modelId="{79C97954-B3CD-4D08-A57F-186C52240BCD}" type="presOf" srcId="{D03E0C0C-2634-48BD-81EE-660630F8D87B}" destId="{B77B7CDE-11E0-40C6-846D-19DB85C30A3C}" srcOrd="0" destOrd="0" presId="urn:microsoft.com/office/officeart/2005/8/layout/vList2"/>
    <dgm:cxn modelId="{AEED2EF2-0265-4B78-A4D1-0AF9F4C825ED}" type="presOf" srcId="{7C919037-28E9-46BC-9D17-774DF33F50B0}" destId="{3B3DA069-56BE-4A3F-81DC-5E814CF4654D}" srcOrd="0" destOrd="0" presId="urn:microsoft.com/office/officeart/2005/8/layout/vList2"/>
    <dgm:cxn modelId="{18A40C25-8C98-4885-9C72-4C001B3741EB}" srcId="{B3048AAB-5E6C-4F05-8BF2-F6DE3765EEC0}" destId="{7C919037-28E9-46BC-9D17-774DF33F50B0}" srcOrd="3" destOrd="0" parTransId="{36AF8B5C-BE27-4778-AC68-955CC9501A54}" sibTransId="{C1ED3E72-8D1D-4F20-9757-68CABE2390A8}"/>
    <dgm:cxn modelId="{DC34CDC2-EC10-4815-B838-445DA5EBB4B7}" srcId="{B3048AAB-5E6C-4F05-8BF2-F6DE3765EEC0}" destId="{8F8FE032-6CFE-4399-982E-13F90C82E427}" srcOrd="4" destOrd="0" parTransId="{C19FC9B7-D002-4387-9736-00181910A4B8}" sibTransId="{B69DCF76-D957-4E8E-B2DE-059FC85F9110}"/>
    <dgm:cxn modelId="{7EF290A1-F65A-4E67-AFFA-DB6026DFE0CB}" srcId="{B3048AAB-5E6C-4F05-8BF2-F6DE3765EEC0}" destId="{C9147B76-D4D2-410C-926A-F6F3F541159F}" srcOrd="2" destOrd="0" parTransId="{682AD58E-9810-4989-8075-0BC40CC18F80}" sibTransId="{5067E441-36BF-40B2-A880-C092A54E8C3C}"/>
    <dgm:cxn modelId="{1D1D02F4-A3E1-4B63-97A8-0B226A08A02C}" type="presOf" srcId="{4A12A48A-35EC-48A5-BAF2-615D6C37729F}" destId="{C8144F47-FE7E-4A09-B6A9-8F6D7E472111}" srcOrd="0" destOrd="0" presId="urn:microsoft.com/office/officeart/2005/8/layout/vList2"/>
    <dgm:cxn modelId="{4E8C0094-F0AF-433B-A55F-BD240A62F00D}" srcId="{B3048AAB-5E6C-4F05-8BF2-F6DE3765EEC0}" destId="{D03E0C0C-2634-48BD-81EE-660630F8D87B}" srcOrd="5" destOrd="0" parTransId="{C505D171-68B2-43C3-96DB-3E153DB8662E}" sibTransId="{DC449B19-BF80-4D5C-B87C-048A180D8D46}"/>
    <dgm:cxn modelId="{E96EF3A5-DD5B-4B81-9111-BC7FE48AB4A2}" srcId="{B3048AAB-5E6C-4F05-8BF2-F6DE3765EEC0}" destId="{4A12A48A-35EC-48A5-BAF2-615D6C37729F}" srcOrd="6" destOrd="0" parTransId="{C42A0CE5-3326-4317-BE45-2D96E1791E7E}" sibTransId="{0CDE3B99-0631-4A9E-93D3-4A3651AD8712}"/>
    <dgm:cxn modelId="{66CAE0B9-FCE6-4179-817A-7973878CFC0C}" srcId="{B3048AAB-5E6C-4F05-8BF2-F6DE3765EEC0}" destId="{66A743D4-006E-4301-90D4-A1120CAAB0F1}" srcOrd="1" destOrd="0" parTransId="{3D431626-66CC-4CC0-A283-85BEFD02FE2C}" sibTransId="{B8948A8F-751A-4A57-922B-90F6F99A468F}"/>
    <dgm:cxn modelId="{0E5D933D-A0AB-49F8-BD4D-4FC2B660F041}" srcId="{B3048AAB-5E6C-4F05-8BF2-F6DE3765EEC0}" destId="{80790068-7DE8-418A-88B7-2C18C3556FB9}" srcOrd="0" destOrd="0" parTransId="{A5B7EA92-2AC2-498B-AF83-B6182ABEE4AD}" sibTransId="{3E7F1113-EDE0-48C2-91C6-6752FE4783C3}"/>
    <dgm:cxn modelId="{EDAF0932-D308-48E9-817B-3FE9F4B60016}" type="presOf" srcId="{66A743D4-006E-4301-90D4-A1120CAAB0F1}" destId="{D4EA0BA9-055F-44D0-B95C-9735023D60BE}" srcOrd="0" destOrd="0" presId="urn:microsoft.com/office/officeart/2005/8/layout/vList2"/>
    <dgm:cxn modelId="{56910DDC-B2DB-42BE-ABF6-C12CBDA7BF0B}" type="presOf" srcId="{C9147B76-D4D2-410C-926A-F6F3F541159F}" destId="{65B7E032-7459-4F57-A277-2AA04675FD22}" srcOrd="0" destOrd="0" presId="urn:microsoft.com/office/officeart/2005/8/layout/vList2"/>
    <dgm:cxn modelId="{5A67D448-748C-4E3E-B20A-C9404E8CA60D}" type="presOf" srcId="{80790068-7DE8-418A-88B7-2C18C3556FB9}" destId="{F4BBC24B-94C7-46D8-991B-90007A6C3228}" srcOrd="0" destOrd="0" presId="urn:microsoft.com/office/officeart/2005/8/layout/vList2"/>
    <dgm:cxn modelId="{C140F5C0-359D-4096-81E2-83B47C146FD5}" type="presOf" srcId="{B3048AAB-5E6C-4F05-8BF2-F6DE3765EEC0}" destId="{6434BF00-5651-4A59-857A-ECB6445334C4}" srcOrd="0" destOrd="0" presId="urn:microsoft.com/office/officeart/2005/8/layout/vList2"/>
    <dgm:cxn modelId="{34C9FFD5-9965-44CD-8F60-C69D71F21BAA}" type="presParOf" srcId="{6434BF00-5651-4A59-857A-ECB6445334C4}" destId="{F4BBC24B-94C7-46D8-991B-90007A6C3228}" srcOrd="0" destOrd="0" presId="urn:microsoft.com/office/officeart/2005/8/layout/vList2"/>
    <dgm:cxn modelId="{A0F3F922-01B4-42E3-AAA9-F2B7E450A92B}" type="presParOf" srcId="{6434BF00-5651-4A59-857A-ECB6445334C4}" destId="{18B6E265-4518-48BF-A1A8-90E11158F58D}" srcOrd="1" destOrd="0" presId="urn:microsoft.com/office/officeart/2005/8/layout/vList2"/>
    <dgm:cxn modelId="{88F17F13-1D85-43C3-86EF-03E039EA77E5}" type="presParOf" srcId="{6434BF00-5651-4A59-857A-ECB6445334C4}" destId="{D4EA0BA9-055F-44D0-B95C-9735023D60BE}" srcOrd="2" destOrd="0" presId="urn:microsoft.com/office/officeart/2005/8/layout/vList2"/>
    <dgm:cxn modelId="{EFEA9223-7CE7-4C4E-983F-6111D0B25BE6}" type="presParOf" srcId="{6434BF00-5651-4A59-857A-ECB6445334C4}" destId="{1D811C31-5F62-4031-9B9B-AC914412749B}" srcOrd="3" destOrd="0" presId="urn:microsoft.com/office/officeart/2005/8/layout/vList2"/>
    <dgm:cxn modelId="{7DF1A187-6249-4567-B578-B20D18660AD5}" type="presParOf" srcId="{6434BF00-5651-4A59-857A-ECB6445334C4}" destId="{65B7E032-7459-4F57-A277-2AA04675FD22}" srcOrd="4" destOrd="0" presId="urn:microsoft.com/office/officeart/2005/8/layout/vList2"/>
    <dgm:cxn modelId="{5343B2C4-210A-4F2D-BD1C-1AF958A7B28C}" type="presParOf" srcId="{6434BF00-5651-4A59-857A-ECB6445334C4}" destId="{C9E17FCC-EBBA-49BC-98C6-1FBD85E4AA36}" srcOrd="5" destOrd="0" presId="urn:microsoft.com/office/officeart/2005/8/layout/vList2"/>
    <dgm:cxn modelId="{5257E7CD-58D2-4462-A4B4-C15A681B1157}" type="presParOf" srcId="{6434BF00-5651-4A59-857A-ECB6445334C4}" destId="{3B3DA069-56BE-4A3F-81DC-5E814CF4654D}" srcOrd="6" destOrd="0" presId="urn:microsoft.com/office/officeart/2005/8/layout/vList2"/>
    <dgm:cxn modelId="{81DE1451-359D-4F08-9C03-E4ABE82E2135}" type="presParOf" srcId="{6434BF00-5651-4A59-857A-ECB6445334C4}" destId="{B74836D2-4176-4BFE-9949-91E8A927CFD0}" srcOrd="7" destOrd="0" presId="urn:microsoft.com/office/officeart/2005/8/layout/vList2"/>
    <dgm:cxn modelId="{DBF95E4A-348B-4B77-9A51-C4BBDCFF16C9}" type="presParOf" srcId="{6434BF00-5651-4A59-857A-ECB6445334C4}" destId="{1465904E-995E-445A-9A91-7C4A69B63DD7}" srcOrd="8" destOrd="0" presId="urn:microsoft.com/office/officeart/2005/8/layout/vList2"/>
    <dgm:cxn modelId="{C16110F0-270C-4824-A471-FC7AA7AA4BE5}" type="presParOf" srcId="{6434BF00-5651-4A59-857A-ECB6445334C4}" destId="{9B6ACC9A-78F9-4101-A6CC-96DBECADCA9E}" srcOrd="9" destOrd="0" presId="urn:microsoft.com/office/officeart/2005/8/layout/vList2"/>
    <dgm:cxn modelId="{EF91F6DC-9B20-41C1-A344-60777EDC95D4}" type="presParOf" srcId="{6434BF00-5651-4A59-857A-ECB6445334C4}" destId="{B77B7CDE-11E0-40C6-846D-19DB85C30A3C}" srcOrd="10" destOrd="0" presId="urn:microsoft.com/office/officeart/2005/8/layout/vList2"/>
    <dgm:cxn modelId="{75172E28-9979-415D-BCCC-058714AD5F50}" type="presParOf" srcId="{6434BF00-5651-4A59-857A-ECB6445334C4}" destId="{3876720D-797E-4A98-B4C6-15498CC57661}" srcOrd="11" destOrd="0" presId="urn:microsoft.com/office/officeart/2005/8/layout/vList2"/>
    <dgm:cxn modelId="{CF975B01-A77E-4108-B9EF-F05F15E4E56C}" type="presParOf" srcId="{6434BF00-5651-4A59-857A-ECB6445334C4}" destId="{C8144F47-FE7E-4A09-B6A9-8F6D7E472111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8B0727A-0206-4E3C-9522-A1C20117766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0EEEE7C-F33C-417A-98B5-76239669B45C}">
      <dgm:prSet/>
      <dgm:spPr/>
      <dgm:t>
        <a:bodyPr/>
        <a:lstStyle/>
        <a:p>
          <a:pPr rtl="0"/>
          <a:r>
            <a:rPr lang="en-US" dirty="0" smtClean="0"/>
            <a:t>Key advantage: Runs at high speed (tens of MIPS)</a:t>
          </a:r>
          <a:endParaRPr lang="en-US" dirty="0"/>
        </a:p>
      </dgm:t>
    </dgm:pt>
    <dgm:pt modelId="{F9B02D55-A03D-4F08-849D-C39DB84C6338}" type="parTrans" cxnId="{43EE4237-CD70-4B46-8EBA-65DED673D19C}">
      <dgm:prSet/>
      <dgm:spPr/>
      <dgm:t>
        <a:bodyPr/>
        <a:lstStyle/>
        <a:p>
          <a:endParaRPr lang="en-US"/>
        </a:p>
      </dgm:t>
    </dgm:pt>
    <dgm:pt modelId="{7B49079D-C252-4C89-9A3B-2720CB5990EF}" type="sibTrans" cxnId="{43EE4237-CD70-4B46-8EBA-65DED673D19C}">
      <dgm:prSet/>
      <dgm:spPr/>
      <dgm:t>
        <a:bodyPr/>
        <a:lstStyle/>
        <a:p>
          <a:endParaRPr lang="en-US"/>
        </a:p>
      </dgm:t>
    </dgm:pt>
    <dgm:pt modelId="{91745588-D663-4EA1-9B8D-B60259153214}">
      <dgm:prSet/>
      <dgm:spPr/>
      <dgm:t>
        <a:bodyPr/>
        <a:lstStyle/>
        <a:p>
          <a:pPr rtl="0"/>
          <a:r>
            <a:rPr lang="en-US" dirty="0" smtClean="0"/>
            <a:t>RTL needs to be available and mature</a:t>
          </a:r>
          <a:endParaRPr lang="en-US" dirty="0"/>
        </a:p>
      </dgm:t>
    </dgm:pt>
    <dgm:pt modelId="{37761F5A-0083-443A-9F43-EFE207F7D3BE}" type="parTrans" cxnId="{196AECE6-0525-49DC-8539-38F6160C22D1}">
      <dgm:prSet/>
      <dgm:spPr/>
      <dgm:t>
        <a:bodyPr/>
        <a:lstStyle/>
        <a:p>
          <a:endParaRPr lang="en-US"/>
        </a:p>
      </dgm:t>
    </dgm:pt>
    <dgm:pt modelId="{0DC11DF3-A0A1-41F1-AB93-A0D05B8B126A}" type="sibTrans" cxnId="{196AECE6-0525-49DC-8539-38F6160C22D1}">
      <dgm:prSet/>
      <dgm:spPr/>
      <dgm:t>
        <a:bodyPr/>
        <a:lstStyle/>
        <a:p>
          <a:endParaRPr lang="en-US"/>
        </a:p>
      </dgm:t>
    </dgm:pt>
    <dgm:pt modelId="{15F4C271-4076-4FC5-8D8A-AE3C17842698}">
      <dgm:prSet/>
      <dgm:spPr/>
      <dgm:t>
        <a:bodyPr/>
        <a:lstStyle/>
        <a:p>
          <a:pPr rtl="0"/>
          <a:r>
            <a:rPr lang="en-US" dirty="0" smtClean="0"/>
            <a:t>Not really feasible before RTL verification has stabilized</a:t>
          </a:r>
          <a:endParaRPr lang="en-US" dirty="0"/>
        </a:p>
      </dgm:t>
    </dgm:pt>
    <dgm:pt modelId="{916EB9B6-33F9-40E2-A8A3-FFE22DE500BC}" type="parTrans" cxnId="{14CA5059-E61F-470E-960B-FC8891F836BB}">
      <dgm:prSet/>
      <dgm:spPr/>
      <dgm:t>
        <a:bodyPr/>
        <a:lstStyle/>
        <a:p>
          <a:endParaRPr lang="en-US"/>
        </a:p>
      </dgm:t>
    </dgm:pt>
    <dgm:pt modelId="{FDD62C7D-884F-46DB-897B-59FF493D50C9}" type="sibTrans" cxnId="{14CA5059-E61F-470E-960B-FC8891F836BB}">
      <dgm:prSet/>
      <dgm:spPr/>
      <dgm:t>
        <a:bodyPr/>
        <a:lstStyle/>
        <a:p>
          <a:endParaRPr lang="en-US"/>
        </a:p>
      </dgm:t>
    </dgm:pt>
    <dgm:pt modelId="{FAA6E17E-959D-4736-925A-04E9FD761E8D}">
      <dgm:prSet/>
      <dgm:spPr/>
      <dgm:t>
        <a:bodyPr/>
        <a:lstStyle/>
        <a:p>
          <a:pPr rtl="0"/>
          <a:r>
            <a:rPr lang="en-US" dirty="0" smtClean="0"/>
            <a:t>Not intended for use as HW/SW co-development platforms</a:t>
          </a:r>
          <a:endParaRPr lang="en-US" dirty="0"/>
        </a:p>
      </dgm:t>
    </dgm:pt>
    <dgm:pt modelId="{9F691F29-3FD0-498B-A152-D5B6140A6886}" type="parTrans" cxnId="{37D926BB-6272-400A-9650-1700A1984872}">
      <dgm:prSet/>
      <dgm:spPr/>
      <dgm:t>
        <a:bodyPr/>
        <a:lstStyle/>
        <a:p>
          <a:endParaRPr lang="en-US"/>
        </a:p>
      </dgm:t>
    </dgm:pt>
    <dgm:pt modelId="{0CDAF8D5-24AA-48A9-97BE-449BB0E2A0AE}" type="sibTrans" cxnId="{37D926BB-6272-400A-9650-1700A1984872}">
      <dgm:prSet/>
      <dgm:spPr/>
      <dgm:t>
        <a:bodyPr/>
        <a:lstStyle/>
        <a:p>
          <a:endParaRPr lang="en-US"/>
        </a:p>
      </dgm:t>
    </dgm:pt>
    <dgm:pt modelId="{7198EC32-27E6-4EB5-8BB3-3A00663A672C}" type="pres">
      <dgm:prSet presAssocID="{18B0727A-0206-4E3C-9522-A1C20117766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5489BBD-90DA-4D84-AE5A-6D5BAAF47CBC}" type="pres">
      <dgm:prSet presAssocID="{B0EEEE7C-F33C-417A-98B5-76239669B45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39187D-8663-4B88-87B1-DB7711764FB5}" type="pres">
      <dgm:prSet presAssocID="{7B49079D-C252-4C89-9A3B-2720CB5990EF}" presName="spacer" presStyleCnt="0"/>
      <dgm:spPr/>
    </dgm:pt>
    <dgm:pt modelId="{CCA17829-8A6D-493C-A730-7EC815D744E0}" type="pres">
      <dgm:prSet presAssocID="{91745588-D663-4EA1-9B8D-B6025915321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377673-A9AC-4821-A170-BBAE7B3BD2B6}" type="pres">
      <dgm:prSet presAssocID="{0DC11DF3-A0A1-41F1-AB93-A0D05B8B126A}" presName="spacer" presStyleCnt="0"/>
      <dgm:spPr/>
    </dgm:pt>
    <dgm:pt modelId="{E15D9465-5EE5-4DD2-96A9-03D8A4BB9923}" type="pres">
      <dgm:prSet presAssocID="{15F4C271-4076-4FC5-8D8A-AE3C1784269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965670-0DB6-4434-96B7-FD175016F9A8}" type="pres">
      <dgm:prSet presAssocID="{FDD62C7D-884F-46DB-897B-59FF493D50C9}" presName="spacer" presStyleCnt="0"/>
      <dgm:spPr/>
    </dgm:pt>
    <dgm:pt modelId="{AA799F2B-464A-40AB-B492-F6A9D77F45C1}" type="pres">
      <dgm:prSet presAssocID="{FAA6E17E-959D-4736-925A-04E9FD761E8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CF76AA1-D1D3-4736-9D73-C65760AD90B4}" type="presOf" srcId="{18B0727A-0206-4E3C-9522-A1C201177666}" destId="{7198EC32-27E6-4EB5-8BB3-3A00663A672C}" srcOrd="0" destOrd="0" presId="urn:microsoft.com/office/officeart/2005/8/layout/vList2"/>
    <dgm:cxn modelId="{09AD89D7-CDCD-4833-92A7-42D79C6D618D}" type="presOf" srcId="{FAA6E17E-959D-4736-925A-04E9FD761E8D}" destId="{AA799F2B-464A-40AB-B492-F6A9D77F45C1}" srcOrd="0" destOrd="0" presId="urn:microsoft.com/office/officeart/2005/8/layout/vList2"/>
    <dgm:cxn modelId="{37D926BB-6272-400A-9650-1700A1984872}" srcId="{18B0727A-0206-4E3C-9522-A1C201177666}" destId="{FAA6E17E-959D-4736-925A-04E9FD761E8D}" srcOrd="3" destOrd="0" parTransId="{9F691F29-3FD0-498B-A152-D5B6140A6886}" sibTransId="{0CDAF8D5-24AA-48A9-97BE-449BB0E2A0AE}"/>
    <dgm:cxn modelId="{196AECE6-0525-49DC-8539-38F6160C22D1}" srcId="{18B0727A-0206-4E3C-9522-A1C201177666}" destId="{91745588-D663-4EA1-9B8D-B60259153214}" srcOrd="1" destOrd="0" parTransId="{37761F5A-0083-443A-9F43-EFE207F7D3BE}" sibTransId="{0DC11DF3-A0A1-41F1-AB93-A0D05B8B126A}"/>
    <dgm:cxn modelId="{C3F8AEFD-ADA9-441C-BBE0-2730FD4A3310}" type="presOf" srcId="{15F4C271-4076-4FC5-8D8A-AE3C17842698}" destId="{E15D9465-5EE5-4DD2-96A9-03D8A4BB9923}" srcOrd="0" destOrd="0" presId="urn:microsoft.com/office/officeart/2005/8/layout/vList2"/>
    <dgm:cxn modelId="{6DE22694-1E0C-4783-A22D-948794967ECD}" type="presOf" srcId="{B0EEEE7C-F33C-417A-98B5-76239669B45C}" destId="{35489BBD-90DA-4D84-AE5A-6D5BAAF47CBC}" srcOrd="0" destOrd="0" presId="urn:microsoft.com/office/officeart/2005/8/layout/vList2"/>
    <dgm:cxn modelId="{43EE4237-CD70-4B46-8EBA-65DED673D19C}" srcId="{18B0727A-0206-4E3C-9522-A1C201177666}" destId="{B0EEEE7C-F33C-417A-98B5-76239669B45C}" srcOrd="0" destOrd="0" parTransId="{F9B02D55-A03D-4F08-849D-C39DB84C6338}" sibTransId="{7B49079D-C252-4C89-9A3B-2720CB5990EF}"/>
    <dgm:cxn modelId="{14CA5059-E61F-470E-960B-FC8891F836BB}" srcId="{18B0727A-0206-4E3C-9522-A1C201177666}" destId="{15F4C271-4076-4FC5-8D8A-AE3C17842698}" srcOrd="2" destOrd="0" parTransId="{916EB9B6-33F9-40E2-A8A3-FFE22DE500BC}" sibTransId="{FDD62C7D-884F-46DB-897B-59FF493D50C9}"/>
    <dgm:cxn modelId="{2A91B6D2-A202-4A79-8115-E2F78E642BA5}" type="presOf" srcId="{91745588-D663-4EA1-9B8D-B60259153214}" destId="{CCA17829-8A6D-493C-A730-7EC815D744E0}" srcOrd="0" destOrd="0" presId="urn:microsoft.com/office/officeart/2005/8/layout/vList2"/>
    <dgm:cxn modelId="{B0EC5011-D85E-435F-AC64-DFD55AE143AB}" type="presParOf" srcId="{7198EC32-27E6-4EB5-8BB3-3A00663A672C}" destId="{35489BBD-90DA-4D84-AE5A-6D5BAAF47CBC}" srcOrd="0" destOrd="0" presId="urn:microsoft.com/office/officeart/2005/8/layout/vList2"/>
    <dgm:cxn modelId="{84AD47C9-FD58-4F2E-94F1-00B36CB08C00}" type="presParOf" srcId="{7198EC32-27E6-4EB5-8BB3-3A00663A672C}" destId="{6839187D-8663-4B88-87B1-DB7711764FB5}" srcOrd="1" destOrd="0" presId="urn:microsoft.com/office/officeart/2005/8/layout/vList2"/>
    <dgm:cxn modelId="{1B3BF87C-D744-4778-8855-FAA0482D547C}" type="presParOf" srcId="{7198EC32-27E6-4EB5-8BB3-3A00663A672C}" destId="{CCA17829-8A6D-493C-A730-7EC815D744E0}" srcOrd="2" destOrd="0" presId="urn:microsoft.com/office/officeart/2005/8/layout/vList2"/>
    <dgm:cxn modelId="{DC487330-9A10-4721-AD3F-2043AFE50DB2}" type="presParOf" srcId="{7198EC32-27E6-4EB5-8BB3-3A00663A672C}" destId="{87377673-A9AC-4821-A170-BBAE7B3BD2B6}" srcOrd="3" destOrd="0" presId="urn:microsoft.com/office/officeart/2005/8/layout/vList2"/>
    <dgm:cxn modelId="{9BC9E344-3CBB-4F32-A672-FE5D002D1FD6}" type="presParOf" srcId="{7198EC32-27E6-4EB5-8BB3-3A00663A672C}" destId="{E15D9465-5EE5-4DD2-96A9-03D8A4BB9923}" srcOrd="4" destOrd="0" presId="urn:microsoft.com/office/officeart/2005/8/layout/vList2"/>
    <dgm:cxn modelId="{64E39112-15E5-4814-BB39-B629383AB937}" type="presParOf" srcId="{7198EC32-27E6-4EB5-8BB3-3A00663A672C}" destId="{B4965670-0DB6-4434-96B7-FD175016F9A8}" srcOrd="5" destOrd="0" presId="urn:microsoft.com/office/officeart/2005/8/layout/vList2"/>
    <dgm:cxn modelId="{D277C9D3-EFA7-4E0D-9DB7-C4A134018313}" type="presParOf" srcId="{7198EC32-27E6-4EB5-8BB3-3A00663A672C}" destId="{AA799F2B-464A-40AB-B492-F6A9D77F45C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81EB602-194A-45FC-80F8-2525A0B78C4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DE7FA1F-AEC7-42C2-9F06-91961077FB61}">
      <dgm:prSet/>
      <dgm:spPr/>
      <dgm:t>
        <a:bodyPr/>
        <a:lstStyle/>
        <a:p>
          <a:pPr rtl="0"/>
          <a:r>
            <a:rPr lang="en-US" dirty="0" smtClean="0"/>
            <a:t>Emulation provides another hardware-based alternative to enable SW development</a:t>
          </a:r>
          <a:endParaRPr lang="en-US" dirty="0"/>
        </a:p>
      </dgm:t>
    </dgm:pt>
    <dgm:pt modelId="{F47FF27B-C985-4B07-B246-854975FF1EF7}" type="parTrans" cxnId="{0A6D3A04-7451-4FAC-BB14-49BD37D4C2C8}">
      <dgm:prSet/>
      <dgm:spPr/>
      <dgm:t>
        <a:bodyPr/>
        <a:lstStyle/>
        <a:p>
          <a:endParaRPr lang="en-US"/>
        </a:p>
      </dgm:t>
    </dgm:pt>
    <dgm:pt modelId="{6E91D1AC-45FE-49B5-964A-5D5129E77438}" type="sibTrans" cxnId="{0A6D3A04-7451-4FAC-BB14-49BD37D4C2C8}">
      <dgm:prSet/>
      <dgm:spPr/>
      <dgm:t>
        <a:bodyPr/>
        <a:lstStyle/>
        <a:p>
          <a:endParaRPr lang="en-US"/>
        </a:p>
      </dgm:t>
    </dgm:pt>
    <dgm:pt modelId="{223D7FF6-C11C-45EF-BF2A-E416F9D05D19}">
      <dgm:prSet/>
      <dgm:spPr/>
      <dgm:t>
        <a:bodyPr/>
        <a:lstStyle/>
        <a:p>
          <a:pPr rtl="0"/>
          <a:r>
            <a:rPr lang="en-US" dirty="0" smtClean="0"/>
            <a:t>Lower performance than FPGA based but more automation</a:t>
          </a:r>
          <a:endParaRPr lang="en-US" dirty="0"/>
        </a:p>
      </dgm:t>
    </dgm:pt>
    <dgm:pt modelId="{08086FB0-6642-4472-8CE6-7EAAAF59ED2C}" type="parTrans" cxnId="{1181DA52-8E53-4A24-ACA8-40760738038F}">
      <dgm:prSet/>
      <dgm:spPr/>
      <dgm:t>
        <a:bodyPr/>
        <a:lstStyle/>
        <a:p>
          <a:endParaRPr lang="en-US"/>
        </a:p>
      </dgm:t>
    </dgm:pt>
    <dgm:pt modelId="{4836B0E4-0722-4300-BD5A-2741D26E95D4}" type="sibTrans" cxnId="{1181DA52-8E53-4A24-ACA8-40760738038F}">
      <dgm:prSet/>
      <dgm:spPr/>
      <dgm:t>
        <a:bodyPr/>
        <a:lstStyle/>
        <a:p>
          <a:endParaRPr lang="en-US"/>
        </a:p>
      </dgm:t>
    </dgm:pt>
    <dgm:pt modelId="{CFA4ACB9-5C41-4789-8D3C-8354688C5E20}">
      <dgm:prSet/>
      <dgm:spPr/>
      <dgm:t>
        <a:bodyPr/>
        <a:lstStyle/>
        <a:p>
          <a:pPr rtl="0"/>
          <a:r>
            <a:rPr lang="en-US" dirty="0" smtClean="0"/>
            <a:t>Lower execution speed and drops below the single-MIPS level</a:t>
          </a:r>
          <a:endParaRPr lang="en-US" dirty="0"/>
        </a:p>
      </dgm:t>
    </dgm:pt>
    <dgm:pt modelId="{3BF731E9-FED3-4BA9-95C5-051D61475AA9}" type="parTrans" cxnId="{D3743785-4732-4923-8A57-7E57E7987C3A}">
      <dgm:prSet/>
      <dgm:spPr/>
      <dgm:t>
        <a:bodyPr/>
        <a:lstStyle/>
        <a:p>
          <a:endParaRPr lang="en-US"/>
        </a:p>
      </dgm:t>
    </dgm:pt>
    <dgm:pt modelId="{268EA8F9-CD26-463A-B2FC-A91FDAD74093}" type="sibTrans" cxnId="{D3743785-4732-4923-8A57-7E57E7987C3A}">
      <dgm:prSet/>
      <dgm:spPr/>
      <dgm:t>
        <a:bodyPr/>
        <a:lstStyle/>
        <a:p>
          <a:endParaRPr lang="en-US"/>
        </a:p>
      </dgm:t>
    </dgm:pt>
    <dgm:pt modelId="{DD9D8BEB-A3E0-493A-85C7-DCBB935F8FD4}">
      <dgm:prSet/>
      <dgm:spPr/>
      <dgm:t>
        <a:bodyPr/>
        <a:lstStyle/>
        <a:p>
          <a:pPr rtl="0"/>
          <a:r>
            <a:rPr lang="en-US" dirty="0" smtClean="0"/>
            <a:t>High cost avoiding replication</a:t>
          </a:r>
          <a:endParaRPr lang="en-US" dirty="0"/>
        </a:p>
      </dgm:t>
    </dgm:pt>
    <dgm:pt modelId="{6D89212F-7B85-4984-80F4-2840FA8175FA}" type="parTrans" cxnId="{8E03E95B-D08C-4999-AED9-15C51F56E93B}">
      <dgm:prSet/>
      <dgm:spPr/>
      <dgm:t>
        <a:bodyPr/>
        <a:lstStyle/>
        <a:p>
          <a:endParaRPr lang="en-US"/>
        </a:p>
      </dgm:t>
    </dgm:pt>
    <dgm:pt modelId="{EB81AB0F-7FEB-443C-AFF7-89E78A9A0492}" type="sibTrans" cxnId="{8E03E95B-D08C-4999-AED9-15C51F56E93B}">
      <dgm:prSet/>
      <dgm:spPr/>
      <dgm:t>
        <a:bodyPr/>
        <a:lstStyle/>
        <a:p>
          <a:endParaRPr lang="en-US"/>
        </a:p>
      </dgm:t>
    </dgm:pt>
    <dgm:pt modelId="{F2E523CC-870E-4F8F-8D4F-4A6841A6524E}" type="pres">
      <dgm:prSet presAssocID="{C81EB602-194A-45FC-80F8-2525A0B78C4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D905E2C-7178-4399-A2F6-6D0BAABFF5CD}" type="pres">
      <dgm:prSet presAssocID="{4DE7FA1F-AEC7-42C2-9F06-91961077FB6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AF4BB9-3E05-4D9A-86A4-320DDD0D68F3}" type="pres">
      <dgm:prSet presAssocID="{6E91D1AC-45FE-49B5-964A-5D5129E77438}" presName="spacer" presStyleCnt="0"/>
      <dgm:spPr/>
    </dgm:pt>
    <dgm:pt modelId="{6721113D-0343-44E1-96A9-84A8B6D722FE}" type="pres">
      <dgm:prSet presAssocID="{223D7FF6-C11C-45EF-BF2A-E416F9D05D1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DB2517-4C8B-4FE7-982D-F90D4711D7E8}" type="pres">
      <dgm:prSet presAssocID="{4836B0E4-0722-4300-BD5A-2741D26E95D4}" presName="spacer" presStyleCnt="0"/>
      <dgm:spPr/>
    </dgm:pt>
    <dgm:pt modelId="{EE6419BE-7180-4ED7-8364-9ED9A08E3155}" type="pres">
      <dgm:prSet presAssocID="{CFA4ACB9-5C41-4789-8D3C-8354688C5E2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735F7E-D26A-4A60-AC58-1452A8DE0408}" type="pres">
      <dgm:prSet presAssocID="{268EA8F9-CD26-463A-B2FC-A91FDAD74093}" presName="spacer" presStyleCnt="0"/>
      <dgm:spPr/>
    </dgm:pt>
    <dgm:pt modelId="{8131946C-063C-4E0F-9A8D-D7B5508D4A3E}" type="pres">
      <dgm:prSet presAssocID="{DD9D8BEB-A3E0-493A-85C7-DCBB935F8FD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743785-4732-4923-8A57-7E57E7987C3A}" srcId="{C81EB602-194A-45FC-80F8-2525A0B78C4C}" destId="{CFA4ACB9-5C41-4789-8D3C-8354688C5E20}" srcOrd="2" destOrd="0" parTransId="{3BF731E9-FED3-4BA9-95C5-051D61475AA9}" sibTransId="{268EA8F9-CD26-463A-B2FC-A91FDAD74093}"/>
    <dgm:cxn modelId="{0A6D3A04-7451-4FAC-BB14-49BD37D4C2C8}" srcId="{C81EB602-194A-45FC-80F8-2525A0B78C4C}" destId="{4DE7FA1F-AEC7-42C2-9F06-91961077FB61}" srcOrd="0" destOrd="0" parTransId="{F47FF27B-C985-4B07-B246-854975FF1EF7}" sibTransId="{6E91D1AC-45FE-49B5-964A-5D5129E77438}"/>
    <dgm:cxn modelId="{CE9FC679-857B-4028-964A-E79CC9883EC9}" type="presOf" srcId="{CFA4ACB9-5C41-4789-8D3C-8354688C5E20}" destId="{EE6419BE-7180-4ED7-8364-9ED9A08E3155}" srcOrd="0" destOrd="0" presId="urn:microsoft.com/office/officeart/2005/8/layout/vList2"/>
    <dgm:cxn modelId="{89945662-9008-4409-92D5-D68FEFC502BA}" type="presOf" srcId="{DD9D8BEB-A3E0-493A-85C7-DCBB935F8FD4}" destId="{8131946C-063C-4E0F-9A8D-D7B5508D4A3E}" srcOrd="0" destOrd="0" presId="urn:microsoft.com/office/officeart/2005/8/layout/vList2"/>
    <dgm:cxn modelId="{F23D022E-0110-424F-89DA-6EBEDBE044D1}" type="presOf" srcId="{4DE7FA1F-AEC7-42C2-9F06-91961077FB61}" destId="{8D905E2C-7178-4399-A2F6-6D0BAABFF5CD}" srcOrd="0" destOrd="0" presId="urn:microsoft.com/office/officeart/2005/8/layout/vList2"/>
    <dgm:cxn modelId="{8E03E95B-D08C-4999-AED9-15C51F56E93B}" srcId="{C81EB602-194A-45FC-80F8-2525A0B78C4C}" destId="{DD9D8BEB-A3E0-493A-85C7-DCBB935F8FD4}" srcOrd="3" destOrd="0" parTransId="{6D89212F-7B85-4984-80F4-2840FA8175FA}" sibTransId="{EB81AB0F-7FEB-443C-AFF7-89E78A9A0492}"/>
    <dgm:cxn modelId="{92C41831-247E-4BAF-ADB6-C78CDE748885}" type="presOf" srcId="{C81EB602-194A-45FC-80F8-2525A0B78C4C}" destId="{F2E523CC-870E-4F8F-8D4F-4A6841A6524E}" srcOrd="0" destOrd="0" presId="urn:microsoft.com/office/officeart/2005/8/layout/vList2"/>
    <dgm:cxn modelId="{1181DA52-8E53-4A24-ACA8-40760738038F}" srcId="{C81EB602-194A-45FC-80F8-2525A0B78C4C}" destId="{223D7FF6-C11C-45EF-BF2A-E416F9D05D19}" srcOrd="1" destOrd="0" parTransId="{08086FB0-6642-4472-8CE6-7EAAAF59ED2C}" sibTransId="{4836B0E4-0722-4300-BD5A-2741D26E95D4}"/>
    <dgm:cxn modelId="{082061D5-78E9-430C-938B-E7A57DDB005F}" type="presOf" srcId="{223D7FF6-C11C-45EF-BF2A-E416F9D05D19}" destId="{6721113D-0343-44E1-96A9-84A8B6D722FE}" srcOrd="0" destOrd="0" presId="urn:microsoft.com/office/officeart/2005/8/layout/vList2"/>
    <dgm:cxn modelId="{B83DE69D-4307-4FFB-8E55-C22898D66A0E}" type="presParOf" srcId="{F2E523CC-870E-4F8F-8D4F-4A6841A6524E}" destId="{8D905E2C-7178-4399-A2F6-6D0BAABFF5CD}" srcOrd="0" destOrd="0" presId="urn:microsoft.com/office/officeart/2005/8/layout/vList2"/>
    <dgm:cxn modelId="{BE276F80-0D4A-4DF4-B919-11B75CAE7B24}" type="presParOf" srcId="{F2E523CC-870E-4F8F-8D4F-4A6841A6524E}" destId="{A0AF4BB9-3E05-4D9A-86A4-320DDD0D68F3}" srcOrd="1" destOrd="0" presId="urn:microsoft.com/office/officeart/2005/8/layout/vList2"/>
    <dgm:cxn modelId="{344171E0-B5FE-4D3D-A58D-160C6ACCE0DA}" type="presParOf" srcId="{F2E523CC-870E-4F8F-8D4F-4A6841A6524E}" destId="{6721113D-0343-44E1-96A9-84A8B6D722FE}" srcOrd="2" destOrd="0" presId="urn:microsoft.com/office/officeart/2005/8/layout/vList2"/>
    <dgm:cxn modelId="{27A01C4E-DD8C-43CD-B0EE-DAB500B92AA5}" type="presParOf" srcId="{F2E523CC-870E-4F8F-8D4F-4A6841A6524E}" destId="{98DB2517-4C8B-4FE7-982D-F90D4711D7E8}" srcOrd="3" destOrd="0" presId="urn:microsoft.com/office/officeart/2005/8/layout/vList2"/>
    <dgm:cxn modelId="{15EA1562-B370-46E4-A998-AC2C90180334}" type="presParOf" srcId="{F2E523CC-870E-4F8F-8D4F-4A6841A6524E}" destId="{EE6419BE-7180-4ED7-8364-9ED9A08E3155}" srcOrd="4" destOrd="0" presId="urn:microsoft.com/office/officeart/2005/8/layout/vList2"/>
    <dgm:cxn modelId="{993E8873-180D-4828-9DE0-13EFF36BCAC6}" type="presParOf" srcId="{F2E523CC-870E-4F8F-8D4F-4A6841A6524E}" destId="{9E735F7E-D26A-4A60-AC58-1452A8DE0408}" srcOrd="5" destOrd="0" presId="urn:microsoft.com/office/officeart/2005/8/layout/vList2"/>
    <dgm:cxn modelId="{0FD5FD6D-468F-47C2-BFAB-3BDCDDE469B0}" type="presParOf" srcId="{F2E523CC-870E-4F8F-8D4F-4A6841A6524E}" destId="{8131946C-063C-4E0F-9A8D-D7B5508D4A3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D1A75EA-6C89-4ED2-8127-54C6B876E62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1070902C-679A-4BF1-B378-7E988ED154B8}">
      <dgm:prSet/>
      <dgm:spPr/>
      <dgm:t>
        <a:bodyPr/>
        <a:lstStyle/>
        <a:p>
          <a:pPr rtl="0"/>
          <a:r>
            <a:rPr lang="en-US" dirty="0" smtClean="0"/>
            <a:t>No platform for HW/SW co-development as they require RTL to be available</a:t>
          </a:r>
          <a:endParaRPr lang="en-US" dirty="0"/>
        </a:p>
      </dgm:t>
    </dgm:pt>
    <dgm:pt modelId="{8FC296BA-B3A1-44BD-92CC-61C653B083B9}" type="parTrans" cxnId="{02855ACD-D262-4E43-8BD5-DEF81D4ACC93}">
      <dgm:prSet/>
      <dgm:spPr/>
      <dgm:t>
        <a:bodyPr/>
        <a:lstStyle/>
        <a:p>
          <a:endParaRPr lang="en-US"/>
        </a:p>
      </dgm:t>
    </dgm:pt>
    <dgm:pt modelId="{5DC96DCB-FFC6-468E-99D7-5E0FDAB1F777}" type="sibTrans" cxnId="{02855ACD-D262-4E43-8BD5-DEF81D4ACC93}">
      <dgm:prSet/>
      <dgm:spPr/>
      <dgm:t>
        <a:bodyPr/>
        <a:lstStyle/>
        <a:p>
          <a:endParaRPr lang="en-US"/>
        </a:p>
      </dgm:t>
    </dgm:pt>
    <dgm:pt modelId="{A602BE0C-6C28-4516-AB78-6A64D4738E16}">
      <dgm:prSet/>
      <dgm:spPr/>
      <dgm:t>
        <a:bodyPr/>
        <a:lstStyle/>
        <a:p>
          <a:pPr rtl="0"/>
          <a:r>
            <a:rPr lang="en-US" dirty="0" smtClean="0"/>
            <a:t>Used as accelerator for normal RTL simulation</a:t>
          </a:r>
          <a:endParaRPr lang="en-US" dirty="0"/>
        </a:p>
      </dgm:t>
    </dgm:pt>
    <dgm:pt modelId="{943C8162-6F8D-4095-A452-8E93B3C0F5CE}" type="parTrans" cxnId="{C3CE3811-42C0-4E1C-9404-B72000D5D99E}">
      <dgm:prSet/>
      <dgm:spPr/>
      <dgm:t>
        <a:bodyPr/>
        <a:lstStyle/>
        <a:p>
          <a:endParaRPr lang="en-US"/>
        </a:p>
      </dgm:t>
    </dgm:pt>
    <dgm:pt modelId="{109212AE-98F0-4969-934F-8138BF2735A5}" type="sibTrans" cxnId="{C3CE3811-42C0-4E1C-9404-B72000D5D99E}">
      <dgm:prSet/>
      <dgm:spPr/>
      <dgm:t>
        <a:bodyPr/>
        <a:lstStyle/>
        <a:p>
          <a:endParaRPr lang="en-US"/>
        </a:p>
      </dgm:t>
    </dgm:pt>
    <dgm:pt modelId="{81E963D5-CD2D-44F9-825E-2A4E6D7B5D0D}">
      <dgm:prSet/>
      <dgm:spPr/>
      <dgm:t>
        <a:bodyPr/>
        <a:lstStyle/>
        <a:p>
          <a:pPr rtl="0"/>
          <a:r>
            <a:rPr lang="en-US" dirty="0" smtClean="0"/>
            <a:t>Can be used for SW development only when SW needs cycle-accuracy and can tolerate very slow run speed</a:t>
          </a:r>
          <a:endParaRPr lang="en-US" dirty="0"/>
        </a:p>
      </dgm:t>
    </dgm:pt>
    <dgm:pt modelId="{029A3F97-C18D-487E-A4EE-0DD31FF809F0}" type="parTrans" cxnId="{B9635ADD-3C5D-4A8D-AD93-65F9D71A5778}">
      <dgm:prSet/>
      <dgm:spPr/>
      <dgm:t>
        <a:bodyPr/>
        <a:lstStyle/>
        <a:p>
          <a:endParaRPr lang="en-US"/>
        </a:p>
      </dgm:t>
    </dgm:pt>
    <dgm:pt modelId="{85F0664A-348E-4329-B044-6DF0B71F7409}" type="sibTrans" cxnId="{B9635ADD-3C5D-4A8D-AD93-65F9D71A5778}">
      <dgm:prSet/>
      <dgm:spPr/>
      <dgm:t>
        <a:bodyPr/>
        <a:lstStyle/>
        <a:p>
          <a:endParaRPr lang="en-US"/>
        </a:p>
      </dgm:t>
    </dgm:pt>
    <dgm:pt modelId="{85D4A720-3CF7-4FC5-81F7-EB5A7912B68E}" type="pres">
      <dgm:prSet presAssocID="{7D1A75EA-6C89-4ED2-8127-54C6B876E6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17F727F-DC1A-46E2-84A9-788272E5A07D}" type="pres">
      <dgm:prSet presAssocID="{1070902C-679A-4BF1-B378-7E988ED154B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20C3FD-137D-43DE-AF44-7398B2E2AF2D}" type="pres">
      <dgm:prSet presAssocID="{5DC96DCB-FFC6-468E-99D7-5E0FDAB1F777}" presName="spacer" presStyleCnt="0"/>
      <dgm:spPr/>
    </dgm:pt>
    <dgm:pt modelId="{14EB8BE4-275C-41B3-9E98-D66BB16B1BDE}" type="pres">
      <dgm:prSet presAssocID="{A602BE0C-6C28-4516-AB78-6A64D4738E1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A1F6DF-1ABA-4027-A6E1-54550FCBF710}" type="pres">
      <dgm:prSet presAssocID="{109212AE-98F0-4969-934F-8138BF2735A5}" presName="spacer" presStyleCnt="0"/>
      <dgm:spPr/>
    </dgm:pt>
    <dgm:pt modelId="{54F91C04-D8DA-4F53-AE1A-3A080E00F1D9}" type="pres">
      <dgm:prSet presAssocID="{81E963D5-CD2D-44F9-825E-2A4E6D7B5D0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855ACD-D262-4E43-8BD5-DEF81D4ACC93}" srcId="{7D1A75EA-6C89-4ED2-8127-54C6B876E624}" destId="{1070902C-679A-4BF1-B378-7E988ED154B8}" srcOrd="0" destOrd="0" parTransId="{8FC296BA-B3A1-44BD-92CC-61C653B083B9}" sibTransId="{5DC96DCB-FFC6-468E-99D7-5E0FDAB1F777}"/>
    <dgm:cxn modelId="{B9635ADD-3C5D-4A8D-AD93-65F9D71A5778}" srcId="{7D1A75EA-6C89-4ED2-8127-54C6B876E624}" destId="{81E963D5-CD2D-44F9-825E-2A4E6D7B5D0D}" srcOrd="2" destOrd="0" parTransId="{029A3F97-C18D-487E-A4EE-0DD31FF809F0}" sibTransId="{85F0664A-348E-4329-B044-6DF0B71F7409}"/>
    <dgm:cxn modelId="{6121E00B-8381-4700-AA9D-093F8A5A2F10}" type="presOf" srcId="{1070902C-679A-4BF1-B378-7E988ED154B8}" destId="{517F727F-DC1A-46E2-84A9-788272E5A07D}" srcOrd="0" destOrd="0" presId="urn:microsoft.com/office/officeart/2005/8/layout/vList2"/>
    <dgm:cxn modelId="{C3CE3811-42C0-4E1C-9404-B72000D5D99E}" srcId="{7D1A75EA-6C89-4ED2-8127-54C6B876E624}" destId="{A602BE0C-6C28-4516-AB78-6A64D4738E16}" srcOrd="1" destOrd="0" parTransId="{943C8162-6F8D-4095-A452-8E93B3C0F5CE}" sibTransId="{109212AE-98F0-4969-934F-8138BF2735A5}"/>
    <dgm:cxn modelId="{EDC77ADC-0BC1-4675-91B8-E3053B5E5AD8}" type="presOf" srcId="{7D1A75EA-6C89-4ED2-8127-54C6B876E624}" destId="{85D4A720-3CF7-4FC5-81F7-EB5A7912B68E}" srcOrd="0" destOrd="0" presId="urn:microsoft.com/office/officeart/2005/8/layout/vList2"/>
    <dgm:cxn modelId="{2258E85E-EC58-4CBF-BE61-EF0833C63395}" type="presOf" srcId="{81E963D5-CD2D-44F9-825E-2A4E6D7B5D0D}" destId="{54F91C04-D8DA-4F53-AE1A-3A080E00F1D9}" srcOrd="0" destOrd="0" presId="urn:microsoft.com/office/officeart/2005/8/layout/vList2"/>
    <dgm:cxn modelId="{CB51A158-3FDF-4833-9D53-F2CC42C07DC0}" type="presOf" srcId="{A602BE0C-6C28-4516-AB78-6A64D4738E16}" destId="{14EB8BE4-275C-41B3-9E98-D66BB16B1BDE}" srcOrd="0" destOrd="0" presId="urn:microsoft.com/office/officeart/2005/8/layout/vList2"/>
    <dgm:cxn modelId="{3AC416E9-CC01-448D-B179-E521FE5E32CD}" type="presParOf" srcId="{85D4A720-3CF7-4FC5-81F7-EB5A7912B68E}" destId="{517F727F-DC1A-46E2-84A9-788272E5A07D}" srcOrd="0" destOrd="0" presId="urn:microsoft.com/office/officeart/2005/8/layout/vList2"/>
    <dgm:cxn modelId="{1DC8D16C-4D5E-4126-907A-926F25626326}" type="presParOf" srcId="{85D4A720-3CF7-4FC5-81F7-EB5A7912B68E}" destId="{E520C3FD-137D-43DE-AF44-7398B2E2AF2D}" srcOrd="1" destOrd="0" presId="urn:microsoft.com/office/officeart/2005/8/layout/vList2"/>
    <dgm:cxn modelId="{365DA922-3606-4B3B-935E-233DFC963893}" type="presParOf" srcId="{85D4A720-3CF7-4FC5-81F7-EB5A7912B68E}" destId="{14EB8BE4-275C-41B3-9E98-D66BB16B1BDE}" srcOrd="2" destOrd="0" presId="urn:microsoft.com/office/officeart/2005/8/layout/vList2"/>
    <dgm:cxn modelId="{F9C5EDB3-1309-4182-B9DD-B8D20601607A}" type="presParOf" srcId="{85D4A720-3CF7-4FC5-81F7-EB5A7912B68E}" destId="{53A1F6DF-1ABA-4027-A6E1-54550FCBF710}" srcOrd="3" destOrd="0" presId="urn:microsoft.com/office/officeart/2005/8/layout/vList2"/>
    <dgm:cxn modelId="{EF5BEEAD-7C65-445A-932C-DA43EF2161C8}" type="presParOf" srcId="{85D4A720-3CF7-4FC5-81F7-EB5A7912B68E}" destId="{54F91C04-D8DA-4F53-AE1A-3A080E00F1D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B8EA1B8-938D-421B-BE85-8AE816B326D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384C0A3-6F8C-4B43-922A-396F387F7CA4}">
      <dgm:prSet/>
      <dgm:spPr/>
      <dgm:t>
        <a:bodyPr/>
        <a:lstStyle/>
        <a:p>
          <a:pPr rtl="0"/>
          <a:r>
            <a:rPr lang="en-US" dirty="0" smtClean="0"/>
            <a:t>When first silicon is available, early prototype boards samples can be used for SW development</a:t>
          </a:r>
          <a:endParaRPr lang="en-US" dirty="0"/>
        </a:p>
      </dgm:t>
    </dgm:pt>
    <dgm:pt modelId="{685A3780-4F68-4229-B59C-C27E2E03A5E2}" type="parTrans" cxnId="{D55810AD-E9FA-4CC9-874D-13DD0EC1FEB0}">
      <dgm:prSet/>
      <dgm:spPr/>
      <dgm:t>
        <a:bodyPr/>
        <a:lstStyle/>
        <a:p>
          <a:endParaRPr lang="en-US"/>
        </a:p>
      </dgm:t>
    </dgm:pt>
    <dgm:pt modelId="{DB4796B0-058B-464D-ABDD-DAAAC3987670}" type="sibTrans" cxnId="{D55810AD-E9FA-4CC9-874D-13DD0EC1FEB0}">
      <dgm:prSet/>
      <dgm:spPr/>
      <dgm:t>
        <a:bodyPr/>
        <a:lstStyle/>
        <a:p>
          <a:endParaRPr lang="en-US"/>
        </a:p>
      </dgm:t>
    </dgm:pt>
    <dgm:pt modelId="{90B34C1D-EF6D-407B-917E-C59BFB1731DD}">
      <dgm:prSet/>
      <dgm:spPr/>
      <dgm:t>
        <a:bodyPr/>
        <a:lstStyle/>
        <a:p>
          <a:pPr rtl="0"/>
          <a:r>
            <a:rPr lang="en-US" dirty="0" smtClean="0"/>
            <a:t>Once the chip is in production, very low-cost development boards are available</a:t>
          </a:r>
          <a:endParaRPr lang="en-US" dirty="0"/>
        </a:p>
      </dgm:t>
    </dgm:pt>
    <dgm:pt modelId="{61BD6F04-3B22-4EFE-9167-3FDA38FA42D6}" type="parTrans" cxnId="{783CBBBF-43FA-48B6-B2B3-A494D3C1F7CE}">
      <dgm:prSet/>
      <dgm:spPr/>
      <dgm:t>
        <a:bodyPr/>
        <a:lstStyle/>
        <a:p>
          <a:endParaRPr lang="en-US"/>
        </a:p>
      </dgm:t>
    </dgm:pt>
    <dgm:pt modelId="{8F536D37-D283-45E6-B7AB-B199B46F554D}" type="sibTrans" cxnId="{783CBBBF-43FA-48B6-B2B3-A494D3C1F7CE}">
      <dgm:prSet/>
      <dgm:spPr/>
      <dgm:t>
        <a:bodyPr/>
        <a:lstStyle/>
        <a:p>
          <a:endParaRPr lang="en-US"/>
        </a:p>
      </dgm:t>
    </dgm:pt>
    <dgm:pt modelId="{64DBACDC-4525-44C3-B00D-1426D10612D5}">
      <dgm:prSet/>
      <dgm:spPr/>
      <dgm:t>
        <a:bodyPr/>
        <a:lstStyle/>
        <a:p>
          <a:pPr rtl="0"/>
          <a:r>
            <a:rPr lang="en-US" dirty="0" smtClean="0"/>
            <a:t>Prototype runs at real-time speed and full accuracy</a:t>
          </a:r>
          <a:endParaRPr lang="en-US" dirty="0"/>
        </a:p>
      </dgm:t>
    </dgm:pt>
    <dgm:pt modelId="{ED34B995-7A4F-432B-8D7E-15C49711B355}" type="parTrans" cxnId="{667799C0-9F18-4810-BC5A-810459DF1343}">
      <dgm:prSet/>
      <dgm:spPr/>
      <dgm:t>
        <a:bodyPr/>
        <a:lstStyle/>
        <a:p>
          <a:endParaRPr lang="en-US"/>
        </a:p>
      </dgm:t>
    </dgm:pt>
    <dgm:pt modelId="{EE5A6375-7C25-419B-A57E-2909F5AECC0B}" type="sibTrans" cxnId="{667799C0-9F18-4810-BC5A-810459DF1343}">
      <dgm:prSet/>
      <dgm:spPr/>
      <dgm:t>
        <a:bodyPr/>
        <a:lstStyle/>
        <a:p>
          <a:endParaRPr lang="en-US"/>
        </a:p>
      </dgm:t>
    </dgm:pt>
    <dgm:pt modelId="{4AAE12BA-7184-4CF7-A5FC-7BAE97FFC7A1}">
      <dgm:prSet/>
      <dgm:spPr/>
      <dgm:t>
        <a:bodyPr/>
        <a:lstStyle/>
        <a:p>
          <a:pPr rtl="0"/>
          <a:r>
            <a:rPr lang="en-US" dirty="0" smtClean="0"/>
            <a:t>SW debug is achieved with specific HW connectors using JTAG interface</a:t>
          </a:r>
          <a:endParaRPr lang="en-US" dirty="0"/>
        </a:p>
      </dgm:t>
    </dgm:pt>
    <dgm:pt modelId="{A9B64C8F-65A8-4753-824E-7AF076ED2BE2}" type="parTrans" cxnId="{3B3D8C1E-7E5E-4090-B2B3-9E4FC08740A4}">
      <dgm:prSet/>
      <dgm:spPr/>
      <dgm:t>
        <a:bodyPr/>
        <a:lstStyle/>
        <a:p>
          <a:endParaRPr lang="en-US"/>
        </a:p>
      </dgm:t>
    </dgm:pt>
    <dgm:pt modelId="{BE4D7657-FF0B-4078-8DC4-E38E45C0A140}" type="sibTrans" cxnId="{3B3D8C1E-7E5E-4090-B2B3-9E4FC08740A4}">
      <dgm:prSet/>
      <dgm:spPr/>
      <dgm:t>
        <a:bodyPr/>
        <a:lstStyle/>
        <a:p>
          <a:endParaRPr lang="en-US"/>
        </a:p>
      </dgm:t>
    </dgm:pt>
    <dgm:pt modelId="{06786222-89C5-4677-B30D-CDCE4C9A502B}" type="pres">
      <dgm:prSet presAssocID="{BB8EA1B8-938D-421B-BE85-8AE816B326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07F52D-2CD5-48A3-A07A-D4138EE8459D}" type="pres">
      <dgm:prSet presAssocID="{B384C0A3-6F8C-4B43-922A-396F387F7CA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77F25E-BBBB-4C79-91BD-3EA38BF69AA9}" type="pres">
      <dgm:prSet presAssocID="{DB4796B0-058B-464D-ABDD-DAAAC3987670}" presName="spacer" presStyleCnt="0"/>
      <dgm:spPr/>
    </dgm:pt>
    <dgm:pt modelId="{53268F99-F4C3-47BB-893F-AF5BF6F10B47}" type="pres">
      <dgm:prSet presAssocID="{90B34C1D-EF6D-407B-917E-C59BFB1731D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2CFE22-736B-45E5-B80C-E8CFB9953790}" type="pres">
      <dgm:prSet presAssocID="{8F536D37-D283-45E6-B7AB-B199B46F554D}" presName="spacer" presStyleCnt="0"/>
      <dgm:spPr/>
    </dgm:pt>
    <dgm:pt modelId="{35C6F90D-0519-4C0D-AA36-D315E5EEF68F}" type="pres">
      <dgm:prSet presAssocID="{64DBACDC-4525-44C3-B00D-1426D10612D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43E4AB-FECD-4FBE-844A-677DF7B5FCEF}" type="pres">
      <dgm:prSet presAssocID="{EE5A6375-7C25-419B-A57E-2909F5AECC0B}" presName="spacer" presStyleCnt="0"/>
      <dgm:spPr/>
    </dgm:pt>
    <dgm:pt modelId="{8536AD57-CC79-4419-AF8B-EAEBC3D708F3}" type="pres">
      <dgm:prSet presAssocID="{4AAE12BA-7184-4CF7-A5FC-7BAE97FFC7A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83CBBBF-43FA-48B6-B2B3-A494D3C1F7CE}" srcId="{BB8EA1B8-938D-421B-BE85-8AE816B326D7}" destId="{90B34C1D-EF6D-407B-917E-C59BFB1731DD}" srcOrd="1" destOrd="0" parTransId="{61BD6F04-3B22-4EFE-9167-3FDA38FA42D6}" sibTransId="{8F536D37-D283-45E6-B7AB-B199B46F554D}"/>
    <dgm:cxn modelId="{D55810AD-E9FA-4CC9-874D-13DD0EC1FEB0}" srcId="{BB8EA1B8-938D-421B-BE85-8AE816B326D7}" destId="{B384C0A3-6F8C-4B43-922A-396F387F7CA4}" srcOrd="0" destOrd="0" parTransId="{685A3780-4F68-4229-B59C-C27E2E03A5E2}" sibTransId="{DB4796B0-058B-464D-ABDD-DAAAC3987670}"/>
    <dgm:cxn modelId="{DF470E14-FA4D-499E-931B-D0A116B07B3A}" type="presOf" srcId="{90B34C1D-EF6D-407B-917E-C59BFB1731DD}" destId="{53268F99-F4C3-47BB-893F-AF5BF6F10B47}" srcOrd="0" destOrd="0" presId="urn:microsoft.com/office/officeart/2005/8/layout/vList2"/>
    <dgm:cxn modelId="{4F8D7E72-A9EC-4B4A-8277-9054BA73BCC7}" type="presOf" srcId="{4AAE12BA-7184-4CF7-A5FC-7BAE97FFC7A1}" destId="{8536AD57-CC79-4419-AF8B-EAEBC3D708F3}" srcOrd="0" destOrd="0" presId="urn:microsoft.com/office/officeart/2005/8/layout/vList2"/>
    <dgm:cxn modelId="{85F6CAC6-066B-4ACF-847B-8596812E536B}" type="presOf" srcId="{BB8EA1B8-938D-421B-BE85-8AE816B326D7}" destId="{06786222-89C5-4677-B30D-CDCE4C9A502B}" srcOrd="0" destOrd="0" presId="urn:microsoft.com/office/officeart/2005/8/layout/vList2"/>
    <dgm:cxn modelId="{667799C0-9F18-4810-BC5A-810459DF1343}" srcId="{BB8EA1B8-938D-421B-BE85-8AE816B326D7}" destId="{64DBACDC-4525-44C3-B00D-1426D10612D5}" srcOrd="2" destOrd="0" parTransId="{ED34B995-7A4F-432B-8D7E-15C49711B355}" sibTransId="{EE5A6375-7C25-419B-A57E-2909F5AECC0B}"/>
    <dgm:cxn modelId="{B5DCCDEF-7A94-4752-969D-EEDCB6B13643}" type="presOf" srcId="{B384C0A3-6F8C-4B43-922A-396F387F7CA4}" destId="{E907F52D-2CD5-48A3-A07A-D4138EE8459D}" srcOrd="0" destOrd="0" presId="urn:microsoft.com/office/officeart/2005/8/layout/vList2"/>
    <dgm:cxn modelId="{69ADF260-6430-4B98-9045-195D10876BCA}" type="presOf" srcId="{64DBACDC-4525-44C3-B00D-1426D10612D5}" destId="{35C6F90D-0519-4C0D-AA36-D315E5EEF68F}" srcOrd="0" destOrd="0" presId="urn:microsoft.com/office/officeart/2005/8/layout/vList2"/>
    <dgm:cxn modelId="{3B3D8C1E-7E5E-4090-B2B3-9E4FC08740A4}" srcId="{BB8EA1B8-938D-421B-BE85-8AE816B326D7}" destId="{4AAE12BA-7184-4CF7-A5FC-7BAE97FFC7A1}" srcOrd="3" destOrd="0" parTransId="{A9B64C8F-65A8-4753-824E-7AF076ED2BE2}" sibTransId="{BE4D7657-FF0B-4078-8DC4-E38E45C0A140}"/>
    <dgm:cxn modelId="{8C662630-3525-4D5A-A6A4-F24C6A6CF21A}" type="presParOf" srcId="{06786222-89C5-4677-B30D-CDCE4C9A502B}" destId="{E907F52D-2CD5-48A3-A07A-D4138EE8459D}" srcOrd="0" destOrd="0" presId="urn:microsoft.com/office/officeart/2005/8/layout/vList2"/>
    <dgm:cxn modelId="{02ACB49C-FDDF-49DF-A5E3-61E6D1817118}" type="presParOf" srcId="{06786222-89C5-4677-B30D-CDCE4C9A502B}" destId="{9977F25E-BBBB-4C79-91BD-3EA38BF69AA9}" srcOrd="1" destOrd="0" presId="urn:microsoft.com/office/officeart/2005/8/layout/vList2"/>
    <dgm:cxn modelId="{DD322BC7-4CAB-4224-B975-BD23F168E69A}" type="presParOf" srcId="{06786222-89C5-4677-B30D-CDCE4C9A502B}" destId="{53268F99-F4C3-47BB-893F-AF5BF6F10B47}" srcOrd="2" destOrd="0" presId="urn:microsoft.com/office/officeart/2005/8/layout/vList2"/>
    <dgm:cxn modelId="{CBE6D81A-F30F-49F2-938D-2928CC945211}" type="presParOf" srcId="{06786222-89C5-4677-B30D-CDCE4C9A502B}" destId="{BD2CFE22-736B-45E5-B80C-E8CFB9953790}" srcOrd="3" destOrd="0" presId="urn:microsoft.com/office/officeart/2005/8/layout/vList2"/>
    <dgm:cxn modelId="{70406F45-AAD2-4789-BEB5-49CD80E07208}" type="presParOf" srcId="{06786222-89C5-4677-B30D-CDCE4C9A502B}" destId="{35C6F90D-0519-4C0D-AA36-D315E5EEF68F}" srcOrd="4" destOrd="0" presId="urn:microsoft.com/office/officeart/2005/8/layout/vList2"/>
    <dgm:cxn modelId="{EDEA4F35-A426-4D9E-9EC1-F973E4B946A8}" type="presParOf" srcId="{06786222-89C5-4677-B30D-CDCE4C9A502B}" destId="{E543E4AB-FECD-4FBE-844A-677DF7B5FCEF}" srcOrd="5" destOrd="0" presId="urn:microsoft.com/office/officeart/2005/8/layout/vList2"/>
    <dgm:cxn modelId="{4785FAD7-B700-4C1A-B104-2AC1B12B6118}" type="presParOf" srcId="{06786222-89C5-4677-B30D-CDCE4C9A502B}" destId="{8536AD57-CC79-4419-AF8B-EAEBC3D708F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134462F-9CA4-405A-A64A-FC42F337622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F77C2C2-FA6B-4DAC-9AC9-64171DF07265}">
      <dgm:prSet/>
      <dgm:spPr/>
      <dgm:t>
        <a:bodyPr/>
        <a:lstStyle/>
        <a:p>
          <a:pPr rtl="0"/>
          <a:r>
            <a:rPr lang="en-US" dirty="0" smtClean="0"/>
            <a:t>Available very late in the design cycle</a:t>
          </a:r>
          <a:endParaRPr lang="en-US" dirty="0"/>
        </a:p>
      </dgm:t>
    </dgm:pt>
    <dgm:pt modelId="{025B805F-2115-4539-8A54-98DF4DEC878B}" type="parTrans" cxnId="{84DD951E-3D09-47BB-BEDA-8F859D3F373B}">
      <dgm:prSet/>
      <dgm:spPr/>
      <dgm:t>
        <a:bodyPr/>
        <a:lstStyle/>
        <a:p>
          <a:endParaRPr lang="en-US"/>
        </a:p>
      </dgm:t>
    </dgm:pt>
    <dgm:pt modelId="{7DB734CD-EE91-430C-B7DA-3D3AEC309E61}" type="sibTrans" cxnId="{84DD951E-3D09-47BB-BEDA-8F859D3F373B}">
      <dgm:prSet/>
      <dgm:spPr/>
      <dgm:t>
        <a:bodyPr/>
        <a:lstStyle/>
        <a:p>
          <a:endParaRPr lang="en-US"/>
        </a:p>
      </dgm:t>
    </dgm:pt>
    <dgm:pt modelId="{5E184A85-59C2-419C-8774-4C76DA9882A8}">
      <dgm:prSet/>
      <dgm:spPr/>
      <dgm:t>
        <a:bodyPr/>
        <a:lstStyle/>
        <a:p>
          <a:pPr rtl="0"/>
          <a:r>
            <a:rPr lang="en-US" dirty="0" smtClean="0"/>
            <a:t>Allows no head start on SW development</a:t>
          </a:r>
          <a:endParaRPr lang="en-US" dirty="0"/>
        </a:p>
      </dgm:t>
    </dgm:pt>
    <dgm:pt modelId="{A1D7DDB5-FAE3-432B-B44F-FFFA310CEB59}" type="parTrans" cxnId="{2D73A115-E578-40C8-B66A-9FD740094328}">
      <dgm:prSet/>
      <dgm:spPr/>
      <dgm:t>
        <a:bodyPr/>
        <a:lstStyle/>
        <a:p>
          <a:endParaRPr lang="en-US"/>
        </a:p>
      </dgm:t>
    </dgm:pt>
    <dgm:pt modelId="{1FFD6DA9-09ED-4C17-808B-DB6547F31BB7}" type="sibTrans" cxnId="{2D73A115-E578-40C8-B66A-9FD740094328}">
      <dgm:prSet/>
      <dgm:spPr/>
      <dgm:t>
        <a:bodyPr/>
        <a:lstStyle/>
        <a:p>
          <a:endParaRPr lang="en-US"/>
        </a:p>
      </dgm:t>
    </dgm:pt>
    <dgm:pt modelId="{90E46813-AC96-4837-A626-80E0EE15D806}">
      <dgm:prSet/>
      <dgm:spPr/>
      <dgm:t>
        <a:bodyPr/>
        <a:lstStyle/>
        <a:p>
          <a:pPr rtl="0"/>
          <a:r>
            <a:rPr lang="en-US" dirty="0" smtClean="0"/>
            <a:t>Limited control and debug insight unless special instrumentation capabilities are available</a:t>
          </a:r>
          <a:endParaRPr lang="en-US" dirty="0"/>
        </a:p>
      </dgm:t>
    </dgm:pt>
    <dgm:pt modelId="{F9A1ADF2-9B60-42E2-8AF4-1E5F37492D07}" type="parTrans" cxnId="{658D3C55-5D27-4CAE-B236-C9FD74E107D9}">
      <dgm:prSet/>
      <dgm:spPr/>
      <dgm:t>
        <a:bodyPr/>
        <a:lstStyle/>
        <a:p>
          <a:endParaRPr lang="en-US"/>
        </a:p>
      </dgm:t>
    </dgm:pt>
    <dgm:pt modelId="{EC984DDD-5508-4BF1-8719-5FF4E94C32F2}" type="sibTrans" cxnId="{658D3C55-5D27-4CAE-B236-C9FD74E107D9}">
      <dgm:prSet/>
      <dgm:spPr/>
      <dgm:t>
        <a:bodyPr/>
        <a:lstStyle/>
        <a:p>
          <a:endParaRPr lang="en-US"/>
        </a:p>
      </dgm:t>
    </dgm:pt>
    <dgm:pt modelId="{BE470295-D6F5-4A11-A8CE-DE9E3AE42C6F}">
      <dgm:prSet/>
      <dgm:spPr/>
      <dgm:t>
        <a:bodyPr/>
        <a:lstStyle/>
        <a:p>
          <a:pPr rtl="0"/>
          <a:r>
            <a:rPr lang="en-US" dirty="0" smtClean="0"/>
            <a:t>More difficult to replicate and to distribute among the development team</a:t>
          </a:r>
          <a:endParaRPr lang="en-US" dirty="0"/>
        </a:p>
      </dgm:t>
    </dgm:pt>
    <dgm:pt modelId="{31B3D7E3-5462-4444-ABF2-FBD6EF80B76B}" type="parTrans" cxnId="{3EE0586B-8344-486E-9BDB-5FAC1248B85D}">
      <dgm:prSet/>
      <dgm:spPr/>
      <dgm:t>
        <a:bodyPr/>
        <a:lstStyle/>
        <a:p>
          <a:endParaRPr lang="en-US"/>
        </a:p>
      </dgm:t>
    </dgm:pt>
    <dgm:pt modelId="{8E055AF6-32DC-4D77-B258-34640909F6EE}" type="sibTrans" cxnId="{3EE0586B-8344-486E-9BDB-5FAC1248B85D}">
      <dgm:prSet/>
      <dgm:spPr/>
      <dgm:t>
        <a:bodyPr/>
        <a:lstStyle/>
        <a:p>
          <a:endParaRPr lang="en-US"/>
        </a:p>
      </dgm:t>
    </dgm:pt>
    <dgm:pt modelId="{60CCEEB0-B384-4F6D-9513-CFA6A779FED2}" type="pres">
      <dgm:prSet presAssocID="{F134462F-9CA4-405A-A64A-FC42F337622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AB7C24-5878-40CF-B775-7A60121E9384}" type="pres">
      <dgm:prSet presAssocID="{BF77C2C2-FA6B-4DAC-9AC9-64171DF0726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61E39A-BEAC-438D-8176-6A84142F510C}" type="pres">
      <dgm:prSet presAssocID="{7DB734CD-EE91-430C-B7DA-3D3AEC309E61}" presName="spacer" presStyleCnt="0"/>
      <dgm:spPr/>
    </dgm:pt>
    <dgm:pt modelId="{61BF5709-8E23-4421-B6A4-9906A44B8353}" type="pres">
      <dgm:prSet presAssocID="{5E184A85-59C2-419C-8774-4C76DA9882A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35F87E-0EF2-4F7C-8AF8-4A223AF5A959}" type="pres">
      <dgm:prSet presAssocID="{1FFD6DA9-09ED-4C17-808B-DB6547F31BB7}" presName="spacer" presStyleCnt="0"/>
      <dgm:spPr/>
    </dgm:pt>
    <dgm:pt modelId="{733E7FF1-DAAE-41E9-9438-E70DBBFE5623}" type="pres">
      <dgm:prSet presAssocID="{90E46813-AC96-4837-A626-80E0EE15D80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58AE75-8598-48E0-BDEE-42FDD68E443D}" type="pres">
      <dgm:prSet presAssocID="{EC984DDD-5508-4BF1-8719-5FF4E94C32F2}" presName="spacer" presStyleCnt="0"/>
      <dgm:spPr/>
    </dgm:pt>
    <dgm:pt modelId="{E7A7ACF7-1741-4FA0-A9BD-78BF2874852D}" type="pres">
      <dgm:prSet presAssocID="{BE470295-D6F5-4A11-A8CE-DE9E3AE42C6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DD951E-3D09-47BB-BEDA-8F859D3F373B}" srcId="{F134462F-9CA4-405A-A64A-FC42F337622A}" destId="{BF77C2C2-FA6B-4DAC-9AC9-64171DF07265}" srcOrd="0" destOrd="0" parTransId="{025B805F-2115-4539-8A54-98DF4DEC878B}" sibTransId="{7DB734CD-EE91-430C-B7DA-3D3AEC309E61}"/>
    <dgm:cxn modelId="{34D36915-8D86-4C85-91F5-1166DE105F56}" type="presOf" srcId="{5E184A85-59C2-419C-8774-4C76DA9882A8}" destId="{61BF5709-8E23-4421-B6A4-9906A44B8353}" srcOrd="0" destOrd="0" presId="urn:microsoft.com/office/officeart/2005/8/layout/vList2"/>
    <dgm:cxn modelId="{658D3C55-5D27-4CAE-B236-C9FD74E107D9}" srcId="{F134462F-9CA4-405A-A64A-FC42F337622A}" destId="{90E46813-AC96-4837-A626-80E0EE15D806}" srcOrd="2" destOrd="0" parTransId="{F9A1ADF2-9B60-42E2-8AF4-1E5F37492D07}" sibTransId="{EC984DDD-5508-4BF1-8719-5FF4E94C32F2}"/>
    <dgm:cxn modelId="{A9852AF1-EE49-4EED-97B0-09695FD14DD0}" type="presOf" srcId="{F134462F-9CA4-405A-A64A-FC42F337622A}" destId="{60CCEEB0-B384-4F6D-9513-CFA6A779FED2}" srcOrd="0" destOrd="0" presId="urn:microsoft.com/office/officeart/2005/8/layout/vList2"/>
    <dgm:cxn modelId="{F353D97C-21A5-4DC9-940D-EEBEF75221D3}" type="presOf" srcId="{90E46813-AC96-4837-A626-80E0EE15D806}" destId="{733E7FF1-DAAE-41E9-9438-E70DBBFE5623}" srcOrd="0" destOrd="0" presId="urn:microsoft.com/office/officeart/2005/8/layout/vList2"/>
    <dgm:cxn modelId="{3EE0586B-8344-486E-9BDB-5FAC1248B85D}" srcId="{F134462F-9CA4-405A-A64A-FC42F337622A}" destId="{BE470295-D6F5-4A11-A8CE-DE9E3AE42C6F}" srcOrd="3" destOrd="0" parTransId="{31B3D7E3-5462-4444-ABF2-FBD6EF80B76B}" sibTransId="{8E055AF6-32DC-4D77-B258-34640909F6EE}"/>
    <dgm:cxn modelId="{2D73A115-E578-40C8-B66A-9FD740094328}" srcId="{F134462F-9CA4-405A-A64A-FC42F337622A}" destId="{5E184A85-59C2-419C-8774-4C76DA9882A8}" srcOrd="1" destOrd="0" parTransId="{A1D7DDB5-FAE3-432B-B44F-FFFA310CEB59}" sibTransId="{1FFD6DA9-09ED-4C17-808B-DB6547F31BB7}"/>
    <dgm:cxn modelId="{245F13E6-B80C-4685-84E6-EC6C3E5E6E97}" type="presOf" srcId="{BF77C2C2-FA6B-4DAC-9AC9-64171DF07265}" destId="{ACAB7C24-5878-40CF-B775-7A60121E9384}" srcOrd="0" destOrd="0" presId="urn:microsoft.com/office/officeart/2005/8/layout/vList2"/>
    <dgm:cxn modelId="{85B22AC7-37AB-4FA2-9645-0F1BDB929585}" type="presOf" srcId="{BE470295-D6F5-4A11-A8CE-DE9E3AE42C6F}" destId="{E7A7ACF7-1741-4FA0-A9BD-78BF2874852D}" srcOrd="0" destOrd="0" presId="urn:microsoft.com/office/officeart/2005/8/layout/vList2"/>
    <dgm:cxn modelId="{936192E3-4474-4C55-B301-1AF50DF8A3FC}" type="presParOf" srcId="{60CCEEB0-B384-4F6D-9513-CFA6A779FED2}" destId="{ACAB7C24-5878-40CF-B775-7A60121E9384}" srcOrd="0" destOrd="0" presId="urn:microsoft.com/office/officeart/2005/8/layout/vList2"/>
    <dgm:cxn modelId="{D3A7B60B-862A-49C9-BC05-4C5CBE8558F9}" type="presParOf" srcId="{60CCEEB0-B384-4F6D-9513-CFA6A779FED2}" destId="{AE61E39A-BEAC-438D-8176-6A84142F510C}" srcOrd="1" destOrd="0" presId="urn:microsoft.com/office/officeart/2005/8/layout/vList2"/>
    <dgm:cxn modelId="{0F928A94-8D14-4428-AD8F-A3D48FBA9075}" type="presParOf" srcId="{60CCEEB0-B384-4F6D-9513-CFA6A779FED2}" destId="{61BF5709-8E23-4421-B6A4-9906A44B8353}" srcOrd="2" destOrd="0" presId="urn:microsoft.com/office/officeart/2005/8/layout/vList2"/>
    <dgm:cxn modelId="{DA8C9F9D-83F2-47B4-AF87-786BDA7D8F52}" type="presParOf" srcId="{60CCEEB0-B384-4F6D-9513-CFA6A779FED2}" destId="{E935F87E-0EF2-4F7C-8AF8-4A223AF5A959}" srcOrd="3" destOrd="0" presId="urn:microsoft.com/office/officeart/2005/8/layout/vList2"/>
    <dgm:cxn modelId="{040F3524-D6BC-4A84-ADEC-2D06B4E7C7BA}" type="presParOf" srcId="{60CCEEB0-B384-4F6D-9513-CFA6A779FED2}" destId="{733E7FF1-DAAE-41E9-9438-E70DBBFE5623}" srcOrd="4" destOrd="0" presId="urn:microsoft.com/office/officeart/2005/8/layout/vList2"/>
    <dgm:cxn modelId="{D90D0BF5-1847-4F3D-B2B5-BCADDC89C504}" type="presParOf" srcId="{60CCEEB0-B384-4F6D-9513-CFA6A779FED2}" destId="{1558AE75-8598-48E0-BDEE-42FDD68E443D}" srcOrd="5" destOrd="0" presId="urn:microsoft.com/office/officeart/2005/8/layout/vList2"/>
    <dgm:cxn modelId="{EC43933D-AF41-477E-BF4B-A8EBA170F5E5}" type="presParOf" srcId="{60CCEEB0-B384-4F6D-9513-CFA6A779FED2}" destId="{E7A7ACF7-1741-4FA0-A9BD-78BF2874852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F7B251D-18D9-4711-88A6-4C00DBCEC6C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DCDBD911-C643-4BE5-B7BC-8FB84746B9AC}">
      <dgm:prSet/>
      <dgm:spPr/>
      <dgm:t>
        <a:bodyPr/>
        <a:lstStyle/>
        <a:p>
          <a:pPr rtl="0"/>
          <a:r>
            <a:rPr lang="en-US" dirty="0" smtClean="0"/>
            <a:t>Marketing needs material and basic documentation to interact with early adopters</a:t>
          </a:r>
          <a:endParaRPr lang="en-US" dirty="0"/>
        </a:p>
      </dgm:t>
    </dgm:pt>
    <dgm:pt modelId="{760A5DC6-66FB-4C10-BB81-ECFA7629112C}" type="parTrans" cxnId="{E86243D6-3F55-4CBC-8578-803859FF2B9E}">
      <dgm:prSet/>
      <dgm:spPr/>
      <dgm:t>
        <a:bodyPr/>
        <a:lstStyle/>
        <a:p>
          <a:endParaRPr lang="en-US"/>
        </a:p>
      </dgm:t>
    </dgm:pt>
    <dgm:pt modelId="{B5661C02-8662-4787-88F3-5D5C9B5774AC}" type="sibTrans" cxnId="{E86243D6-3F55-4CBC-8578-803859FF2B9E}">
      <dgm:prSet/>
      <dgm:spPr/>
      <dgm:t>
        <a:bodyPr/>
        <a:lstStyle/>
        <a:p>
          <a:endParaRPr lang="en-US"/>
        </a:p>
      </dgm:t>
    </dgm:pt>
    <dgm:pt modelId="{A6A8C7DB-24AF-440A-BF08-1A023707C88E}">
      <dgm:prSet/>
      <dgm:spPr/>
      <dgm:t>
        <a:bodyPr/>
        <a:lstStyle/>
        <a:p>
          <a:pPr rtl="0"/>
          <a:r>
            <a:rPr lang="en-US" dirty="0" smtClean="0"/>
            <a:t>SW developers would like executable representations of the design to allow start porting OS</a:t>
          </a:r>
          <a:endParaRPr lang="en-US" dirty="0"/>
        </a:p>
      </dgm:t>
    </dgm:pt>
    <dgm:pt modelId="{185AD344-DD52-4855-BEF5-A3EF0967B385}" type="parTrans" cxnId="{B94A1862-B718-4FA6-91D5-61AC93EC749C}">
      <dgm:prSet/>
      <dgm:spPr/>
      <dgm:t>
        <a:bodyPr/>
        <a:lstStyle/>
        <a:p>
          <a:endParaRPr lang="en-US"/>
        </a:p>
      </dgm:t>
    </dgm:pt>
    <dgm:pt modelId="{C0814EC9-3A5A-4342-B2BC-71E43B533B97}" type="sibTrans" cxnId="{B94A1862-B718-4FA6-91D5-61AC93EC749C}">
      <dgm:prSet/>
      <dgm:spPr/>
      <dgm:t>
        <a:bodyPr/>
        <a:lstStyle/>
        <a:p>
          <a:endParaRPr lang="en-US"/>
        </a:p>
      </dgm:t>
    </dgm:pt>
    <dgm:pt modelId="{6AC629E1-64B4-4D0D-A398-953D640A16A6}">
      <dgm:prSet/>
      <dgm:spPr/>
      <dgm:t>
        <a:bodyPr/>
        <a:lstStyle/>
        <a:p>
          <a:pPr rtl="0"/>
          <a:r>
            <a:rPr lang="en-US" dirty="0" smtClean="0"/>
            <a:t>HW developers would like executable specifications to validate that implementation is correct</a:t>
          </a:r>
          <a:endParaRPr lang="en-US" dirty="0"/>
        </a:p>
      </dgm:t>
    </dgm:pt>
    <dgm:pt modelId="{EC4514FA-DF45-44FC-9BE2-B8614C3F4C46}" type="parTrans" cxnId="{121D85FC-2795-4771-B6F0-2A40B7F7F8E1}">
      <dgm:prSet/>
      <dgm:spPr/>
      <dgm:t>
        <a:bodyPr/>
        <a:lstStyle/>
        <a:p>
          <a:endParaRPr lang="en-US"/>
        </a:p>
      </dgm:t>
    </dgm:pt>
    <dgm:pt modelId="{805FFEE7-8AEC-40B5-9D00-017C99A2307A}" type="sibTrans" cxnId="{121D85FC-2795-4771-B6F0-2A40B7F7F8E1}">
      <dgm:prSet/>
      <dgm:spPr/>
      <dgm:t>
        <a:bodyPr/>
        <a:lstStyle/>
        <a:p>
          <a:endParaRPr lang="en-US"/>
        </a:p>
      </dgm:t>
    </dgm:pt>
    <dgm:pt modelId="{703D6876-779A-4855-9E80-208304CF2B0E}" type="pres">
      <dgm:prSet presAssocID="{7F7B251D-18D9-4711-88A6-4C00DBCEC6C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A50D879-14DC-47B1-9C08-2A14F70FF47D}" type="pres">
      <dgm:prSet presAssocID="{DCDBD911-C643-4BE5-B7BC-8FB84746B9A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0E53DF-85F5-411E-B53D-95E74D1F646F}" type="pres">
      <dgm:prSet presAssocID="{B5661C02-8662-4787-88F3-5D5C9B5774AC}" presName="spacer" presStyleCnt="0"/>
      <dgm:spPr/>
    </dgm:pt>
    <dgm:pt modelId="{18FAC3E2-4A47-428E-A2CB-F4EDF8EE31A9}" type="pres">
      <dgm:prSet presAssocID="{A6A8C7DB-24AF-440A-BF08-1A023707C88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B82E8B-F05F-466B-961C-08363EC5A500}" type="pres">
      <dgm:prSet presAssocID="{C0814EC9-3A5A-4342-B2BC-71E43B533B97}" presName="spacer" presStyleCnt="0"/>
      <dgm:spPr/>
    </dgm:pt>
    <dgm:pt modelId="{113579A2-4A54-4395-AA65-B553A1FEC3A0}" type="pres">
      <dgm:prSet presAssocID="{6AC629E1-64B4-4D0D-A398-953D640A16A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F49DFF-6451-449A-997F-0F84D630064F}" type="presOf" srcId="{7F7B251D-18D9-4711-88A6-4C00DBCEC6C6}" destId="{703D6876-779A-4855-9E80-208304CF2B0E}" srcOrd="0" destOrd="0" presId="urn:microsoft.com/office/officeart/2005/8/layout/vList2"/>
    <dgm:cxn modelId="{0A0EB622-F852-4321-A79E-FA5CDA6ADA35}" type="presOf" srcId="{6AC629E1-64B4-4D0D-A398-953D640A16A6}" destId="{113579A2-4A54-4395-AA65-B553A1FEC3A0}" srcOrd="0" destOrd="0" presId="urn:microsoft.com/office/officeart/2005/8/layout/vList2"/>
    <dgm:cxn modelId="{B953C771-CA5C-4C84-8FE8-AF9693A2AC1A}" type="presOf" srcId="{DCDBD911-C643-4BE5-B7BC-8FB84746B9AC}" destId="{FA50D879-14DC-47B1-9C08-2A14F70FF47D}" srcOrd="0" destOrd="0" presId="urn:microsoft.com/office/officeart/2005/8/layout/vList2"/>
    <dgm:cxn modelId="{B94A1862-B718-4FA6-91D5-61AC93EC749C}" srcId="{7F7B251D-18D9-4711-88A6-4C00DBCEC6C6}" destId="{A6A8C7DB-24AF-440A-BF08-1A023707C88E}" srcOrd="1" destOrd="0" parTransId="{185AD344-DD52-4855-BEF5-A3EF0967B385}" sibTransId="{C0814EC9-3A5A-4342-B2BC-71E43B533B97}"/>
    <dgm:cxn modelId="{60A5E74C-A4C5-453E-A28C-60D1BBA8D0AF}" type="presOf" srcId="{A6A8C7DB-24AF-440A-BF08-1A023707C88E}" destId="{18FAC3E2-4A47-428E-A2CB-F4EDF8EE31A9}" srcOrd="0" destOrd="0" presId="urn:microsoft.com/office/officeart/2005/8/layout/vList2"/>
    <dgm:cxn modelId="{E86243D6-3F55-4CBC-8578-803859FF2B9E}" srcId="{7F7B251D-18D9-4711-88A6-4C00DBCEC6C6}" destId="{DCDBD911-C643-4BE5-B7BC-8FB84746B9AC}" srcOrd="0" destOrd="0" parTransId="{760A5DC6-66FB-4C10-BB81-ECFA7629112C}" sibTransId="{B5661C02-8662-4787-88F3-5D5C9B5774AC}"/>
    <dgm:cxn modelId="{121D85FC-2795-4771-B6F0-2A40B7F7F8E1}" srcId="{7F7B251D-18D9-4711-88A6-4C00DBCEC6C6}" destId="{6AC629E1-64B4-4D0D-A398-953D640A16A6}" srcOrd="2" destOrd="0" parTransId="{EC4514FA-DF45-44FC-9BE2-B8614C3F4C46}" sibTransId="{805FFEE7-8AEC-40B5-9D00-017C99A2307A}"/>
    <dgm:cxn modelId="{4CA1C3CF-D99B-46D3-A8A5-846F9987DFC1}" type="presParOf" srcId="{703D6876-779A-4855-9E80-208304CF2B0E}" destId="{FA50D879-14DC-47B1-9C08-2A14F70FF47D}" srcOrd="0" destOrd="0" presId="urn:microsoft.com/office/officeart/2005/8/layout/vList2"/>
    <dgm:cxn modelId="{0902ED4C-7006-4B39-A387-D16D267FCA56}" type="presParOf" srcId="{703D6876-779A-4855-9E80-208304CF2B0E}" destId="{FC0E53DF-85F5-411E-B53D-95E74D1F646F}" srcOrd="1" destOrd="0" presId="urn:microsoft.com/office/officeart/2005/8/layout/vList2"/>
    <dgm:cxn modelId="{B9090856-F0DC-40B4-B5D0-E9B19E8148CD}" type="presParOf" srcId="{703D6876-779A-4855-9E80-208304CF2B0E}" destId="{18FAC3E2-4A47-428E-A2CB-F4EDF8EE31A9}" srcOrd="2" destOrd="0" presId="urn:microsoft.com/office/officeart/2005/8/layout/vList2"/>
    <dgm:cxn modelId="{EA647261-2360-442F-A6CA-038DDDE0AE49}" type="presParOf" srcId="{703D6876-779A-4855-9E80-208304CF2B0E}" destId="{28B82E8B-F05F-466B-961C-08363EC5A500}" srcOrd="3" destOrd="0" presId="urn:microsoft.com/office/officeart/2005/8/layout/vList2"/>
    <dgm:cxn modelId="{862BF4C0-90BA-4C2B-B3BE-6F4ED8F631A3}" type="presParOf" srcId="{703D6876-779A-4855-9E80-208304CF2B0E}" destId="{113579A2-4A54-4395-AA65-B553A1FEC3A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6F46736-C042-4150-B23B-843F7E6D0CD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C0629E1-4279-488C-B4D7-FD9739C69C9C}">
      <dgm:prSet/>
      <dgm:spPr/>
      <dgm:t>
        <a:bodyPr/>
        <a:lstStyle/>
        <a:p>
          <a:pPr rtl="0"/>
          <a:r>
            <a:rPr lang="en-GB" dirty="0" smtClean="0"/>
            <a:t>Prototypes are in high demand from day one!</a:t>
          </a:r>
          <a:endParaRPr lang="en-US" dirty="0"/>
        </a:p>
      </dgm:t>
    </dgm:pt>
    <dgm:pt modelId="{B95CCB9D-A838-4F8F-9260-B14BDCCFBFAF}" type="parTrans" cxnId="{C711BC07-7353-4487-8374-2EBAF5EF7E5A}">
      <dgm:prSet/>
      <dgm:spPr/>
      <dgm:t>
        <a:bodyPr/>
        <a:lstStyle/>
        <a:p>
          <a:endParaRPr lang="en-US"/>
        </a:p>
      </dgm:t>
    </dgm:pt>
    <dgm:pt modelId="{0F2E8492-00FB-4AD5-B0E0-EEE7C5369BBF}" type="sibTrans" cxnId="{C711BC07-7353-4487-8374-2EBAF5EF7E5A}">
      <dgm:prSet/>
      <dgm:spPr/>
      <dgm:t>
        <a:bodyPr/>
        <a:lstStyle/>
        <a:p>
          <a:endParaRPr lang="en-US"/>
        </a:p>
      </dgm:t>
    </dgm:pt>
    <dgm:pt modelId="{25DBD119-1CA0-43F8-AE8A-CF50A2737415}">
      <dgm:prSet/>
      <dgm:spPr/>
      <dgm:t>
        <a:bodyPr/>
        <a:lstStyle/>
        <a:p>
          <a:pPr rtl="0"/>
          <a:r>
            <a:rPr lang="en-GB" dirty="0" smtClean="0"/>
            <a:t>Need is driven by three main use models</a:t>
          </a:r>
          <a:endParaRPr lang="en-US" dirty="0"/>
        </a:p>
      </dgm:t>
    </dgm:pt>
    <dgm:pt modelId="{F5E26430-7F97-4C6A-8A64-041471995CFA}" type="parTrans" cxnId="{F7DCBF0A-2901-4081-AAAA-40641A63D5B7}">
      <dgm:prSet/>
      <dgm:spPr/>
      <dgm:t>
        <a:bodyPr/>
        <a:lstStyle/>
        <a:p>
          <a:endParaRPr lang="en-US"/>
        </a:p>
      </dgm:t>
    </dgm:pt>
    <dgm:pt modelId="{819B56F8-0C55-410B-BC0B-F37C471327DD}" type="sibTrans" cxnId="{F7DCBF0A-2901-4081-AAAA-40641A63D5B7}">
      <dgm:prSet/>
      <dgm:spPr/>
      <dgm:t>
        <a:bodyPr/>
        <a:lstStyle/>
        <a:p>
          <a:endParaRPr lang="en-US"/>
        </a:p>
      </dgm:t>
    </dgm:pt>
    <dgm:pt modelId="{6F0BDD35-ABC2-49B8-8756-289691CF3C2C}">
      <dgm:prSet/>
      <dgm:spPr/>
      <dgm:t>
        <a:bodyPr/>
        <a:lstStyle/>
        <a:p>
          <a:pPr rtl="0"/>
          <a:r>
            <a:rPr lang="en-GB" dirty="0" smtClean="0"/>
            <a:t>Architecture exploration</a:t>
          </a:r>
          <a:endParaRPr lang="en-US" dirty="0"/>
        </a:p>
      </dgm:t>
    </dgm:pt>
    <dgm:pt modelId="{9C905B72-31DD-41C8-967B-DD060C0DF5C7}" type="parTrans" cxnId="{6E92001D-5635-4193-9081-8F92F7A72907}">
      <dgm:prSet/>
      <dgm:spPr/>
      <dgm:t>
        <a:bodyPr/>
        <a:lstStyle/>
        <a:p>
          <a:endParaRPr lang="en-US"/>
        </a:p>
      </dgm:t>
    </dgm:pt>
    <dgm:pt modelId="{8AEA380C-2D4A-42E6-8474-089345C1EDD2}" type="sibTrans" cxnId="{6E92001D-5635-4193-9081-8F92F7A72907}">
      <dgm:prSet/>
      <dgm:spPr/>
      <dgm:t>
        <a:bodyPr/>
        <a:lstStyle/>
        <a:p>
          <a:endParaRPr lang="en-US"/>
        </a:p>
      </dgm:t>
    </dgm:pt>
    <dgm:pt modelId="{C124E9B1-4837-46C3-9F6A-48086A8581F2}">
      <dgm:prSet/>
      <dgm:spPr/>
      <dgm:t>
        <a:bodyPr/>
        <a:lstStyle/>
        <a:p>
          <a:pPr rtl="0"/>
          <a:r>
            <a:rPr lang="en-GB" dirty="0" smtClean="0"/>
            <a:t>Software development</a:t>
          </a:r>
          <a:endParaRPr lang="en-US" dirty="0"/>
        </a:p>
      </dgm:t>
    </dgm:pt>
    <dgm:pt modelId="{D0E4FB08-91F2-4605-BE2E-340D849D84F0}" type="parTrans" cxnId="{EC3C252A-2D22-4655-B52C-F67A28DD7C78}">
      <dgm:prSet/>
      <dgm:spPr/>
      <dgm:t>
        <a:bodyPr/>
        <a:lstStyle/>
        <a:p>
          <a:endParaRPr lang="en-US"/>
        </a:p>
      </dgm:t>
    </dgm:pt>
    <dgm:pt modelId="{D2C1F510-C378-45BE-BB77-568994B916E2}" type="sibTrans" cxnId="{EC3C252A-2D22-4655-B52C-F67A28DD7C78}">
      <dgm:prSet/>
      <dgm:spPr/>
      <dgm:t>
        <a:bodyPr/>
        <a:lstStyle/>
        <a:p>
          <a:endParaRPr lang="en-US"/>
        </a:p>
      </dgm:t>
    </dgm:pt>
    <dgm:pt modelId="{2DA3557D-A2FA-4717-901D-547F9CCD1318}">
      <dgm:prSet/>
      <dgm:spPr/>
      <dgm:t>
        <a:bodyPr/>
        <a:lstStyle/>
        <a:p>
          <a:pPr rtl="0"/>
          <a:r>
            <a:rPr lang="en-GB" dirty="0" smtClean="0"/>
            <a:t>Verification</a:t>
          </a:r>
          <a:endParaRPr lang="en-GB" dirty="0"/>
        </a:p>
      </dgm:t>
    </dgm:pt>
    <dgm:pt modelId="{7220E5B4-4454-4BF4-83D8-F9DDAF64684B}" type="parTrans" cxnId="{DC1320C7-539D-45CA-B4CA-BC413D78C90E}">
      <dgm:prSet/>
      <dgm:spPr/>
      <dgm:t>
        <a:bodyPr/>
        <a:lstStyle/>
        <a:p>
          <a:endParaRPr lang="en-US"/>
        </a:p>
      </dgm:t>
    </dgm:pt>
    <dgm:pt modelId="{B6838C66-0631-4E48-9332-303A7E096FDA}" type="sibTrans" cxnId="{DC1320C7-539D-45CA-B4CA-BC413D78C90E}">
      <dgm:prSet/>
      <dgm:spPr/>
      <dgm:t>
        <a:bodyPr/>
        <a:lstStyle/>
        <a:p>
          <a:endParaRPr lang="en-US"/>
        </a:p>
      </dgm:t>
    </dgm:pt>
    <dgm:pt modelId="{E82EEA5D-212C-4EA5-863B-5C83F3EDA870}" type="pres">
      <dgm:prSet presAssocID="{C6F46736-C042-4150-B23B-843F7E6D0C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C97678-96D5-41AD-BAA9-203182C32FE6}" type="pres">
      <dgm:prSet presAssocID="{8C0629E1-4279-488C-B4D7-FD9739C69C9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44DFA7-91F8-4ADA-9AF0-72F4DBB13C57}" type="pres">
      <dgm:prSet presAssocID="{0F2E8492-00FB-4AD5-B0E0-EEE7C5369BBF}" presName="spacer" presStyleCnt="0"/>
      <dgm:spPr/>
    </dgm:pt>
    <dgm:pt modelId="{862F0A83-4C19-4504-8814-6B20F6682903}" type="pres">
      <dgm:prSet presAssocID="{25DBD119-1CA0-43F8-AE8A-CF50A273741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8B1F0B-C51C-4857-923A-1853A4F287C4}" type="pres">
      <dgm:prSet presAssocID="{25DBD119-1CA0-43F8-AE8A-CF50A2737415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11BC07-7353-4487-8374-2EBAF5EF7E5A}" srcId="{C6F46736-C042-4150-B23B-843F7E6D0CD7}" destId="{8C0629E1-4279-488C-B4D7-FD9739C69C9C}" srcOrd="0" destOrd="0" parTransId="{B95CCB9D-A838-4F8F-9260-B14BDCCFBFAF}" sibTransId="{0F2E8492-00FB-4AD5-B0E0-EEE7C5369BBF}"/>
    <dgm:cxn modelId="{EC3C252A-2D22-4655-B52C-F67A28DD7C78}" srcId="{25DBD119-1CA0-43F8-AE8A-CF50A2737415}" destId="{C124E9B1-4837-46C3-9F6A-48086A8581F2}" srcOrd="1" destOrd="0" parTransId="{D0E4FB08-91F2-4605-BE2E-340D849D84F0}" sibTransId="{D2C1F510-C378-45BE-BB77-568994B916E2}"/>
    <dgm:cxn modelId="{9BBABF3C-F921-4B19-BECF-38182B9B7D4B}" type="presOf" srcId="{8C0629E1-4279-488C-B4D7-FD9739C69C9C}" destId="{7CC97678-96D5-41AD-BAA9-203182C32FE6}" srcOrd="0" destOrd="0" presId="urn:microsoft.com/office/officeart/2005/8/layout/vList2"/>
    <dgm:cxn modelId="{3505B484-7A3E-4C53-BB07-BBC12785F575}" type="presOf" srcId="{25DBD119-1CA0-43F8-AE8A-CF50A2737415}" destId="{862F0A83-4C19-4504-8814-6B20F6682903}" srcOrd="0" destOrd="0" presId="urn:microsoft.com/office/officeart/2005/8/layout/vList2"/>
    <dgm:cxn modelId="{F7DCBF0A-2901-4081-AAAA-40641A63D5B7}" srcId="{C6F46736-C042-4150-B23B-843F7E6D0CD7}" destId="{25DBD119-1CA0-43F8-AE8A-CF50A2737415}" srcOrd="1" destOrd="0" parTransId="{F5E26430-7F97-4C6A-8A64-041471995CFA}" sibTransId="{819B56F8-0C55-410B-BC0B-F37C471327DD}"/>
    <dgm:cxn modelId="{FE41850C-8FDC-4CEA-92BA-A69BB96CC2CB}" type="presOf" srcId="{2DA3557D-A2FA-4717-901D-547F9CCD1318}" destId="{7E8B1F0B-C51C-4857-923A-1853A4F287C4}" srcOrd="0" destOrd="2" presId="urn:microsoft.com/office/officeart/2005/8/layout/vList2"/>
    <dgm:cxn modelId="{9A7161E2-37B6-42CC-A7AD-08C35047D287}" type="presOf" srcId="{C6F46736-C042-4150-B23B-843F7E6D0CD7}" destId="{E82EEA5D-212C-4EA5-863B-5C83F3EDA870}" srcOrd="0" destOrd="0" presId="urn:microsoft.com/office/officeart/2005/8/layout/vList2"/>
    <dgm:cxn modelId="{6E92001D-5635-4193-9081-8F92F7A72907}" srcId="{25DBD119-1CA0-43F8-AE8A-CF50A2737415}" destId="{6F0BDD35-ABC2-49B8-8756-289691CF3C2C}" srcOrd="0" destOrd="0" parTransId="{9C905B72-31DD-41C8-967B-DD060C0DF5C7}" sibTransId="{8AEA380C-2D4A-42E6-8474-089345C1EDD2}"/>
    <dgm:cxn modelId="{DC1320C7-539D-45CA-B4CA-BC413D78C90E}" srcId="{25DBD119-1CA0-43F8-AE8A-CF50A2737415}" destId="{2DA3557D-A2FA-4717-901D-547F9CCD1318}" srcOrd="2" destOrd="0" parTransId="{7220E5B4-4454-4BF4-83D8-F9DDAF64684B}" sibTransId="{B6838C66-0631-4E48-9332-303A7E096FDA}"/>
    <dgm:cxn modelId="{E8AA63B2-38A8-43DA-994B-DF412537E5BF}" type="presOf" srcId="{6F0BDD35-ABC2-49B8-8756-289691CF3C2C}" destId="{7E8B1F0B-C51C-4857-923A-1853A4F287C4}" srcOrd="0" destOrd="0" presId="urn:microsoft.com/office/officeart/2005/8/layout/vList2"/>
    <dgm:cxn modelId="{E2690301-DC21-4E62-9C9F-4422DDEC9C44}" type="presOf" srcId="{C124E9B1-4837-46C3-9F6A-48086A8581F2}" destId="{7E8B1F0B-C51C-4857-923A-1853A4F287C4}" srcOrd="0" destOrd="1" presId="urn:microsoft.com/office/officeart/2005/8/layout/vList2"/>
    <dgm:cxn modelId="{4431182A-F47A-4B65-A3A4-3F0194C092A7}" type="presParOf" srcId="{E82EEA5D-212C-4EA5-863B-5C83F3EDA870}" destId="{7CC97678-96D5-41AD-BAA9-203182C32FE6}" srcOrd="0" destOrd="0" presId="urn:microsoft.com/office/officeart/2005/8/layout/vList2"/>
    <dgm:cxn modelId="{E5EDF5DD-93FD-4C33-95C7-D781E73F5154}" type="presParOf" srcId="{E82EEA5D-212C-4EA5-863B-5C83F3EDA870}" destId="{0B44DFA7-91F8-4ADA-9AF0-72F4DBB13C57}" srcOrd="1" destOrd="0" presId="urn:microsoft.com/office/officeart/2005/8/layout/vList2"/>
    <dgm:cxn modelId="{FEC7EE5E-35F1-4A69-B3C4-19436CA9162B}" type="presParOf" srcId="{E82EEA5D-212C-4EA5-863B-5C83F3EDA870}" destId="{862F0A83-4C19-4504-8814-6B20F6682903}" srcOrd="2" destOrd="0" presId="urn:microsoft.com/office/officeart/2005/8/layout/vList2"/>
    <dgm:cxn modelId="{7FF67F21-8C46-4FF6-B9E2-26396684816B}" type="presParOf" srcId="{E82EEA5D-212C-4EA5-863B-5C83F3EDA870}" destId="{7E8B1F0B-C51C-4857-923A-1853A4F287C4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AF1AE41-4A8F-429C-A164-25AA62D8197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5BE5DE-D981-4683-AB24-7B613A9CDF85}">
      <dgm:prSet/>
      <dgm:spPr/>
      <dgm:t>
        <a:bodyPr/>
        <a:lstStyle/>
        <a:p>
          <a:pPr rtl="0"/>
          <a:r>
            <a:rPr lang="en-US" dirty="0" smtClean="0"/>
            <a:t>Allows chip architects to make basic decisions with respect to chip:</a:t>
          </a:r>
          <a:endParaRPr lang="en-US" dirty="0"/>
        </a:p>
      </dgm:t>
    </dgm:pt>
    <dgm:pt modelId="{5A2E1973-1734-4FFB-B9F1-7AF0B024D1E5}" type="parTrans" cxnId="{DD482551-5006-4B81-98DF-2E521EC5B859}">
      <dgm:prSet/>
      <dgm:spPr/>
      <dgm:t>
        <a:bodyPr/>
        <a:lstStyle/>
        <a:p>
          <a:endParaRPr lang="en-US"/>
        </a:p>
      </dgm:t>
    </dgm:pt>
    <dgm:pt modelId="{BC2574FD-CD09-4350-8304-E400A6CFC4A6}" type="sibTrans" cxnId="{DD482551-5006-4B81-98DF-2E521EC5B859}">
      <dgm:prSet/>
      <dgm:spPr/>
      <dgm:t>
        <a:bodyPr/>
        <a:lstStyle/>
        <a:p>
          <a:endParaRPr lang="en-US"/>
        </a:p>
      </dgm:t>
    </dgm:pt>
    <dgm:pt modelId="{B15EC9AC-7A5E-4D55-836B-B852DCEA3B56}">
      <dgm:prSet/>
      <dgm:spPr/>
      <dgm:t>
        <a:bodyPr/>
        <a:lstStyle/>
        <a:p>
          <a:pPr rtl="0"/>
          <a:r>
            <a:rPr lang="en-US" dirty="0" smtClean="0"/>
            <a:t>Topology</a:t>
          </a:r>
          <a:endParaRPr lang="en-US" dirty="0"/>
        </a:p>
      </dgm:t>
    </dgm:pt>
    <dgm:pt modelId="{7B8C8BA8-A9BC-45C4-8403-3AEEE165DCD3}" type="parTrans" cxnId="{55C51BD0-F3B2-4DDE-9620-BDF8C23F0162}">
      <dgm:prSet/>
      <dgm:spPr/>
      <dgm:t>
        <a:bodyPr/>
        <a:lstStyle/>
        <a:p>
          <a:endParaRPr lang="en-US"/>
        </a:p>
      </dgm:t>
    </dgm:pt>
    <dgm:pt modelId="{7F514CB1-3965-467F-8341-D1C6BF09E15D}" type="sibTrans" cxnId="{55C51BD0-F3B2-4DDE-9620-BDF8C23F0162}">
      <dgm:prSet/>
      <dgm:spPr/>
      <dgm:t>
        <a:bodyPr/>
        <a:lstStyle/>
        <a:p>
          <a:endParaRPr lang="en-US"/>
        </a:p>
      </dgm:t>
    </dgm:pt>
    <dgm:pt modelId="{810DDC28-11A9-4AF0-82C3-162CBF340AB6}">
      <dgm:prSet/>
      <dgm:spPr/>
      <dgm:t>
        <a:bodyPr/>
        <a:lstStyle/>
        <a:p>
          <a:pPr rtl="0"/>
          <a:r>
            <a:rPr lang="en-US" dirty="0" smtClean="0"/>
            <a:t>Performance</a:t>
          </a:r>
          <a:endParaRPr lang="en-US" dirty="0"/>
        </a:p>
      </dgm:t>
    </dgm:pt>
    <dgm:pt modelId="{0ECCCDFD-B552-49B6-A392-A05F717C3145}" type="parTrans" cxnId="{2B5EEA8B-7094-40FE-9C11-53E7CA0EAED8}">
      <dgm:prSet/>
      <dgm:spPr/>
      <dgm:t>
        <a:bodyPr/>
        <a:lstStyle/>
        <a:p>
          <a:endParaRPr lang="en-US"/>
        </a:p>
      </dgm:t>
    </dgm:pt>
    <dgm:pt modelId="{68EF7C0D-63A1-4117-ABB5-DDB78D67B0CC}" type="sibTrans" cxnId="{2B5EEA8B-7094-40FE-9C11-53E7CA0EAED8}">
      <dgm:prSet/>
      <dgm:spPr/>
      <dgm:t>
        <a:bodyPr/>
        <a:lstStyle/>
        <a:p>
          <a:endParaRPr lang="en-US"/>
        </a:p>
      </dgm:t>
    </dgm:pt>
    <dgm:pt modelId="{7976FAA2-D76F-4F4C-94EE-3F670AA9883B}">
      <dgm:prSet/>
      <dgm:spPr/>
      <dgm:t>
        <a:bodyPr/>
        <a:lstStyle/>
        <a:p>
          <a:pPr rtl="0"/>
          <a:r>
            <a:rPr lang="en-US" dirty="0" smtClean="0"/>
            <a:t>Power consumption</a:t>
          </a:r>
          <a:endParaRPr lang="en-US" dirty="0"/>
        </a:p>
      </dgm:t>
    </dgm:pt>
    <dgm:pt modelId="{8C02C75C-B98D-450F-A605-EB5E4DEA5F6D}" type="parTrans" cxnId="{986AF5B4-EECF-40CD-B3AD-16667916ED6D}">
      <dgm:prSet/>
      <dgm:spPr/>
      <dgm:t>
        <a:bodyPr/>
        <a:lstStyle/>
        <a:p>
          <a:endParaRPr lang="en-US"/>
        </a:p>
      </dgm:t>
    </dgm:pt>
    <dgm:pt modelId="{21815455-41C7-4DC0-A0CA-535ED6B91260}" type="sibTrans" cxnId="{986AF5B4-EECF-40CD-B3AD-16667916ED6D}">
      <dgm:prSet/>
      <dgm:spPr/>
      <dgm:t>
        <a:bodyPr/>
        <a:lstStyle/>
        <a:p>
          <a:endParaRPr lang="en-US"/>
        </a:p>
      </dgm:t>
    </dgm:pt>
    <dgm:pt modelId="{A2BB22BF-AE49-4688-9121-DD74650980B3}">
      <dgm:prSet/>
      <dgm:spPr/>
      <dgm:t>
        <a:bodyPr/>
        <a:lstStyle/>
        <a:p>
          <a:pPr rtl="0"/>
          <a:r>
            <a:rPr lang="en-US" dirty="0" smtClean="0"/>
            <a:t>On-chip communication structures</a:t>
          </a:r>
          <a:endParaRPr lang="en-US" dirty="0"/>
        </a:p>
      </dgm:t>
    </dgm:pt>
    <dgm:pt modelId="{353C7639-B54E-4008-BB28-50C1D9C94A2E}" type="parTrans" cxnId="{6DA95856-555E-40AA-A435-5C02F7AD7CD0}">
      <dgm:prSet/>
      <dgm:spPr/>
      <dgm:t>
        <a:bodyPr/>
        <a:lstStyle/>
        <a:p>
          <a:endParaRPr lang="en-US"/>
        </a:p>
      </dgm:t>
    </dgm:pt>
    <dgm:pt modelId="{B70C3FC4-1C2D-490E-803D-1C58B9842AAA}" type="sibTrans" cxnId="{6DA95856-555E-40AA-A435-5C02F7AD7CD0}">
      <dgm:prSet/>
      <dgm:spPr/>
      <dgm:t>
        <a:bodyPr/>
        <a:lstStyle/>
        <a:p>
          <a:endParaRPr lang="en-US"/>
        </a:p>
      </dgm:t>
    </dgm:pt>
    <dgm:pt modelId="{B1C2966C-9B3B-450E-B302-E2AA5018EEC6}">
      <dgm:prSet/>
      <dgm:spPr/>
      <dgm:t>
        <a:bodyPr/>
        <a:lstStyle/>
        <a:p>
          <a:pPr rtl="0"/>
          <a:r>
            <a:rPr lang="en-US" dirty="0" smtClean="0"/>
            <a:t>For example</a:t>
          </a:r>
          <a:endParaRPr lang="en-US" dirty="0"/>
        </a:p>
      </dgm:t>
    </dgm:pt>
    <dgm:pt modelId="{EBFE0AF9-A63F-4E33-94A6-73E2B786B190}" type="parTrans" cxnId="{8535BCE5-7916-4C39-A5B3-420B149660BF}">
      <dgm:prSet/>
      <dgm:spPr/>
      <dgm:t>
        <a:bodyPr/>
        <a:lstStyle/>
        <a:p>
          <a:endParaRPr lang="en-US"/>
        </a:p>
      </dgm:t>
    </dgm:pt>
    <dgm:pt modelId="{9D650F27-7093-4C2C-911D-72C4B495B56A}" type="sibTrans" cxnId="{8535BCE5-7916-4C39-A5B3-420B149660BF}">
      <dgm:prSet/>
      <dgm:spPr/>
      <dgm:t>
        <a:bodyPr/>
        <a:lstStyle/>
        <a:p>
          <a:endParaRPr lang="en-US"/>
        </a:p>
      </dgm:t>
    </dgm:pt>
    <dgm:pt modelId="{D5537DD8-596B-4FA1-8B3D-5B8A009B6E6E}">
      <dgm:prSet/>
      <dgm:spPr/>
      <dgm:t>
        <a:bodyPr/>
        <a:lstStyle/>
        <a:p>
          <a:pPr rtl="0"/>
          <a:r>
            <a:rPr lang="en-US" dirty="0" smtClean="0"/>
            <a:t>Cache utilization</a:t>
          </a:r>
          <a:endParaRPr lang="en-US" dirty="0"/>
        </a:p>
      </dgm:t>
    </dgm:pt>
    <dgm:pt modelId="{69250C79-A8A5-4D76-9736-2F32952E4EAE}" type="parTrans" cxnId="{6ABCBC92-E13C-4ADB-B169-1A87F1AD2B0D}">
      <dgm:prSet/>
      <dgm:spPr/>
      <dgm:t>
        <a:bodyPr/>
        <a:lstStyle/>
        <a:p>
          <a:endParaRPr lang="en-US"/>
        </a:p>
      </dgm:t>
    </dgm:pt>
    <dgm:pt modelId="{3B3B2F80-A10D-4DA0-BDC3-9CBA2592B222}" type="sibTrans" cxnId="{6ABCBC92-E13C-4ADB-B169-1A87F1AD2B0D}">
      <dgm:prSet/>
      <dgm:spPr/>
      <dgm:t>
        <a:bodyPr/>
        <a:lstStyle/>
        <a:p>
          <a:endParaRPr lang="en-US"/>
        </a:p>
      </dgm:t>
    </dgm:pt>
    <dgm:pt modelId="{1401B0FF-4F98-44FC-AA8E-2D60D6AC0748}">
      <dgm:prSet/>
      <dgm:spPr/>
      <dgm:t>
        <a:bodyPr/>
        <a:lstStyle/>
        <a:p>
          <a:pPr rtl="0"/>
          <a:r>
            <a:rPr lang="en-US" dirty="0" smtClean="0"/>
            <a:t>Performance of processors</a:t>
          </a:r>
          <a:endParaRPr lang="en-US" dirty="0"/>
        </a:p>
      </dgm:t>
    </dgm:pt>
    <dgm:pt modelId="{9DE8E64C-BEC2-4688-B00E-C9C23E0701F2}" type="parTrans" cxnId="{A9BC6A97-D9D5-46AC-9C3A-768556BEFE11}">
      <dgm:prSet/>
      <dgm:spPr/>
      <dgm:t>
        <a:bodyPr/>
        <a:lstStyle/>
        <a:p>
          <a:endParaRPr lang="en-US"/>
        </a:p>
      </dgm:t>
    </dgm:pt>
    <dgm:pt modelId="{B2ACABC4-03CA-42D5-A45F-7428063A884E}" type="sibTrans" cxnId="{A9BC6A97-D9D5-46AC-9C3A-768556BEFE11}">
      <dgm:prSet/>
      <dgm:spPr/>
      <dgm:t>
        <a:bodyPr/>
        <a:lstStyle/>
        <a:p>
          <a:endParaRPr lang="en-US"/>
        </a:p>
      </dgm:t>
    </dgm:pt>
    <dgm:pt modelId="{B4CD24A8-BB82-4E5A-AD1C-27BFAD5BCC99}">
      <dgm:prSet/>
      <dgm:spPr/>
      <dgm:t>
        <a:bodyPr/>
        <a:lstStyle/>
        <a:p>
          <a:pPr rtl="0"/>
          <a:r>
            <a:rPr lang="en-US" dirty="0" smtClean="0"/>
            <a:t>Bus bandwidth</a:t>
          </a:r>
          <a:endParaRPr lang="en-US" dirty="0"/>
        </a:p>
      </dgm:t>
    </dgm:pt>
    <dgm:pt modelId="{9071E7EE-213B-4F24-8938-6228C02E1272}" type="parTrans" cxnId="{C239A405-AF9B-43BC-A4FA-3FC79BAD2959}">
      <dgm:prSet/>
      <dgm:spPr/>
      <dgm:t>
        <a:bodyPr/>
        <a:lstStyle/>
        <a:p>
          <a:endParaRPr lang="en-US"/>
        </a:p>
      </dgm:t>
    </dgm:pt>
    <dgm:pt modelId="{E4930188-FAD2-41AC-BBF5-3E14AC2CA93A}" type="sibTrans" cxnId="{C239A405-AF9B-43BC-A4FA-3FC79BAD2959}">
      <dgm:prSet/>
      <dgm:spPr/>
      <dgm:t>
        <a:bodyPr/>
        <a:lstStyle/>
        <a:p>
          <a:endParaRPr lang="en-US"/>
        </a:p>
      </dgm:t>
    </dgm:pt>
    <dgm:pt modelId="{49ED389E-5B8B-4BDA-BE82-EDC0DCCB3699}">
      <dgm:prSet/>
      <dgm:spPr/>
      <dgm:t>
        <a:bodyPr/>
        <a:lstStyle/>
        <a:p>
          <a:pPr rtl="0"/>
          <a:r>
            <a:rPr lang="en-US" dirty="0" smtClean="0"/>
            <a:t>Burst rate</a:t>
          </a:r>
          <a:endParaRPr lang="en-US" dirty="0"/>
        </a:p>
      </dgm:t>
    </dgm:pt>
    <dgm:pt modelId="{51579EFF-7F0C-4A63-A438-54C15C93AD71}" type="parTrans" cxnId="{37094BBE-6F82-4728-8B47-6802020B67A7}">
      <dgm:prSet/>
      <dgm:spPr/>
      <dgm:t>
        <a:bodyPr/>
        <a:lstStyle/>
        <a:p>
          <a:endParaRPr lang="en-US"/>
        </a:p>
      </dgm:t>
    </dgm:pt>
    <dgm:pt modelId="{F3F4BAE7-1789-484D-847F-EA8A004EFE55}" type="sibTrans" cxnId="{37094BBE-6F82-4728-8B47-6802020B67A7}">
      <dgm:prSet/>
      <dgm:spPr/>
      <dgm:t>
        <a:bodyPr/>
        <a:lstStyle/>
        <a:p>
          <a:endParaRPr lang="en-US"/>
        </a:p>
      </dgm:t>
    </dgm:pt>
    <dgm:pt modelId="{DC4DDE55-BCB6-4D7B-AE2B-B698201A963A}">
      <dgm:prSet/>
      <dgm:spPr/>
      <dgm:t>
        <a:bodyPr/>
        <a:lstStyle/>
        <a:p>
          <a:pPr rtl="0"/>
          <a:r>
            <a:rPr lang="en-US" dirty="0" smtClean="0"/>
            <a:t>Memory utilization</a:t>
          </a:r>
          <a:endParaRPr lang="en-US" dirty="0"/>
        </a:p>
      </dgm:t>
    </dgm:pt>
    <dgm:pt modelId="{E930C8C9-DD24-4129-AC21-C3EB09F75611}" type="parTrans" cxnId="{D2DB22FF-1144-4911-9530-5E4418E8B24D}">
      <dgm:prSet/>
      <dgm:spPr/>
      <dgm:t>
        <a:bodyPr/>
        <a:lstStyle/>
        <a:p>
          <a:endParaRPr lang="en-US"/>
        </a:p>
      </dgm:t>
    </dgm:pt>
    <dgm:pt modelId="{9A6D4FD8-FAFB-4280-A4EA-7AAE5845E8AD}" type="sibTrans" cxnId="{D2DB22FF-1144-4911-9530-5E4418E8B24D}">
      <dgm:prSet/>
      <dgm:spPr/>
      <dgm:t>
        <a:bodyPr/>
        <a:lstStyle/>
        <a:p>
          <a:endParaRPr lang="en-US"/>
        </a:p>
      </dgm:t>
    </dgm:pt>
    <dgm:pt modelId="{4F5863AA-F078-46EB-87C9-CC3A667971FD}" type="pres">
      <dgm:prSet presAssocID="{4AF1AE41-4A8F-429C-A164-25AA62D8197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1507F9-884A-458D-97EA-DF57F223B243}" type="pres">
      <dgm:prSet presAssocID="{765BE5DE-D981-4683-AB24-7B613A9CDF8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C7BE20-BF5B-40EF-881D-6B03421A98C3}" type="pres">
      <dgm:prSet presAssocID="{765BE5DE-D981-4683-AB24-7B613A9CDF85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FE7568-CDB2-47E4-9FC7-C095C5CD578C}" type="pres">
      <dgm:prSet presAssocID="{B1C2966C-9B3B-450E-B302-E2AA5018EEC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3D68B8-2275-40EE-BA66-9CBF210BA647}" type="pres">
      <dgm:prSet presAssocID="{B1C2966C-9B3B-450E-B302-E2AA5018EEC6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60381C0-1CBB-4B90-B489-E61E4C240D5F}" type="presOf" srcId="{B15EC9AC-7A5E-4D55-836B-B852DCEA3B56}" destId="{50C7BE20-BF5B-40EF-881D-6B03421A98C3}" srcOrd="0" destOrd="0" presId="urn:microsoft.com/office/officeart/2005/8/layout/vList2"/>
    <dgm:cxn modelId="{37094BBE-6F82-4728-8B47-6802020B67A7}" srcId="{B1C2966C-9B3B-450E-B302-E2AA5018EEC6}" destId="{49ED389E-5B8B-4BDA-BE82-EDC0DCCB3699}" srcOrd="3" destOrd="0" parTransId="{51579EFF-7F0C-4A63-A438-54C15C93AD71}" sibTransId="{F3F4BAE7-1789-484D-847F-EA8A004EFE55}"/>
    <dgm:cxn modelId="{4F165094-A048-46D0-9839-4A410EB6D4F8}" type="presOf" srcId="{B4CD24A8-BB82-4E5A-AD1C-27BFAD5BCC99}" destId="{233D68B8-2275-40EE-BA66-9CBF210BA647}" srcOrd="0" destOrd="2" presId="urn:microsoft.com/office/officeart/2005/8/layout/vList2"/>
    <dgm:cxn modelId="{6DA95856-555E-40AA-A435-5C02F7AD7CD0}" srcId="{765BE5DE-D981-4683-AB24-7B613A9CDF85}" destId="{A2BB22BF-AE49-4688-9121-DD74650980B3}" srcOrd="3" destOrd="0" parTransId="{353C7639-B54E-4008-BB28-50C1D9C94A2E}" sibTransId="{B70C3FC4-1C2D-490E-803D-1C58B9842AAA}"/>
    <dgm:cxn modelId="{9A583EA1-7479-438C-B29B-816E7CBFA1B7}" type="presOf" srcId="{765BE5DE-D981-4683-AB24-7B613A9CDF85}" destId="{BD1507F9-884A-458D-97EA-DF57F223B243}" srcOrd="0" destOrd="0" presId="urn:microsoft.com/office/officeart/2005/8/layout/vList2"/>
    <dgm:cxn modelId="{A9BC6A97-D9D5-46AC-9C3A-768556BEFE11}" srcId="{B1C2966C-9B3B-450E-B302-E2AA5018EEC6}" destId="{1401B0FF-4F98-44FC-AA8E-2D60D6AC0748}" srcOrd="1" destOrd="0" parTransId="{9DE8E64C-BEC2-4688-B00E-C9C23E0701F2}" sibTransId="{B2ACABC4-03CA-42D5-A45F-7428063A884E}"/>
    <dgm:cxn modelId="{8535BCE5-7916-4C39-A5B3-420B149660BF}" srcId="{4AF1AE41-4A8F-429C-A164-25AA62D81973}" destId="{B1C2966C-9B3B-450E-B302-E2AA5018EEC6}" srcOrd="1" destOrd="0" parTransId="{EBFE0AF9-A63F-4E33-94A6-73E2B786B190}" sibTransId="{9D650F27-7093-4C2C-911D-72C4B495B56A}"/>
    <dgm:cxn modelId="{7B61DBF1-9075-4A3E-B538-FB5D6699BCE0}" type="presOf" srcId="{DC4DDE55-BCB6-4D7B-AE2B-B698201A963A}" destId="{233D68B8-2275-40EE-BA66-9CBF210BA647}" srcOrd="0" destOrd="4" presId="urn:microsoft.com/office/officeart/2005/8/layout/vList2"/>
    <dgm:cxn modelId="{55C51BD0-F3B2-4DDE-9620-BDF8C23F0162}" srcId="{765BE5DE-D981-4683-AB24-7B613A9CDF85}" destId="{B15EC9AC-7A5E-4D55-836B-B852DCEA3B56}" srcOrd="0" destOrd="0" parTransId="{7B8C8BA8-A9BC-45C4-8403-3AEEE165DCD3}" sibTransId="{7F514CB1-3965-467F-8341-D1C6BF09E15D}"/>
    <dgm:cxn modelId="{32379A76-AEF3-412F-9EF5-D67CBAE89971}" type="presOf" srcId="{1401B0FF-4F98-44FC-AA8E-2D60D6AC0748}" destId="{233D68B8-2275-40EE-BA66-9CBF210BA647}" srcOrd="0" destOrd="1" presId="urn:microsoft.com/office/officeart/2005/8/layout/vList2"/>
    <dgm:cxn modelId="{1C93EB50-7D6E-40E2-B49E-9D072F0843CD}" type="presOf" srcId="{4AF1AE41-4A8F-429C-A164-25AA62D81973}" destId="{4F5863AA-F078-46EB-87C9-CC3A667971FD}" srcOrd="0" destOrd="0" presId="urn:microsoft.com/office/officeart/2005/8/layout/vList2"/>
    <dgm:cxn modelId="{940F15EC-11AF-4838-A693-60C0263D94B7}" type="presOf" srcId="{7976FAA2-D76F-4F4C-94EE-3F670AA9883B}" destId="{50C7BE20-BF5B-40EF-881D-6B03421A98C3}" srcOrd="0" destOrd="2" presId="urn:microsoft.com/office/officeart/2005/8/layout/vList2"/>
    <dgm:cxn modelId="{C239A405-AF9B-43BC-A4FA-3FC79BAD2959}" srcId="{B1C2966C-9B3B-450E-B302-E2AA5018EEC6}" destId="{B4CD24A8-BB82-4E5A-AD1C-27BFAD5BCC99}" srcOrd="2" destOrd="0" parTransId="{9071E7EE-213B-4F24-8938-6228C02E1272}" sibTransId="{E4930188-FAD2-41AC-BBF5-3E14AC2CA93A}"/>
    <dgm:cxn modelId="{A0572658-8AC7-46E0-85B1-25DF853AF4C0}" type="presOf" srcId="{810DDC28-11A9-4AF0-82C3-162CBF340AB6}" destId="{50C7BE20-BF5B-40EF-881D-6B03421A98C3}" srcOrd="0" destOrd="1" presId="urn:microsoft.com/office/officeart/2005/8/layout/vList2"/>
    <dgm:cxn modelId="{986AF5B4-EECF-40CD-B3AD-16667916ED6D}" srcId="{765BE5DE-D981-4683-AB24-7B613A9CDF85}" destId="{7976FAA2-D76F-4F4C-94EE-3F670AA9883B}" srcOrd="2" destOrd="0" parTransId="{8C02C75C-B98D-450F-A605-EB5E4DEA5F6D}" sibTransId="{21815455-41C7-4DC0-A0CA-535ED6B91260}"/>
    <dgm:cxn modelId="{D2DB22FF-1144-4911-9530-5E4418E8B24D}" srcId="{B1C2966C-9B3B-450E-B302-E2AA5018EEC6}" destId="{DC4DDE55-BCB6-4D7B-AE2B-B698201A963A}" srcOrd="4" destOrd="0" parTransId="{E930C8C9-DD24-4129-AC21-C3EB09F75611}" sibTransId="{9A6D4FD8-FAFB-4280-A4EA-7AAE5845E8AD}"/>
    <dgm:cxn modelId="{324A5E9E-E60E-4FD3-A5F8-465F981E410C}" type="presOf" srcId="{49ED389E-5B8B-4BDA-BE82-EDC0DCCB3699}" destId="{233D68B8-2275-40EE-BA66-9CBF210BA647}" srcOrd="0" destOrd="3" presId="urn:microsoft.com/office/officeart/2005/8/layout/vList2"/>
    <dgm:cxn modelId="{2B5EEA8B-7094-40FE-9C11-53E7CA0EAED8}" srcId="{765BE5DE-D981-4683-AB24-7B613A9CDF85}" destId="{810DDC28-11A9-4AF0-82C3-162CBF340AB6}" srcOrd="1" destOrd="0" parTransId="{0ECCCDFD-B552-49B6-A392-A05F717C3145}" sibTransId="{68EF7C0D-63A1-4117-ABB5-DDB78D67B0CC}"/>
    <dgm:cxn modelId="{F3B42C37-1F2A-4B25-BB13-101ACBC04C07}" type="presOf" srcId="{D5537DD8-596B-4FA1-8B3D-5B8A009B6E6E}" destId="{233D68B8-2275-40EE-BA66-9CBF210BA647}" srcOrd="0" destOrd="0" presId="urn:microsoft.com/office/officeart/2005/8/layout/vList2"/>
    <dgm:cxn modelId="{6ABCBC92-E13C-4ADB-B169-1A87F1AD2B0D}" srcId="{B1C2966C-9B3B-450E-B302-E2AA5018EEC6}" destId="{D5537DD8-596B-4FA1-8B3D-5B8A009B6E6E}" srcOrd="0" destOrd="0" parTransId="{69250C79-A8A5-4D76-9736-2F32952E4EAE}" sibTransId="{3B3B2F80-A10D-4DA0-BDC3-9CBA2592B222}"/>
    <dgm:cxn modelId="{ED4DF1D2-3D6E-4F30-868C-284EF36E4099}" type="presOf" srcId="{B1C2966C-9B3B-450E-B302-E2AA5018EEC6}" destId="{21FE7568-CDB2-47E4-9FC7-C095C5CD578C}" srcOrd="0" destOrd="0" presId="urn:microsoft.com/office/officeart/2005/8/layout/vList2"/>
    <dgm:cxn modelId="{DD482551-5006-4B81-98DF-2E521EC5B859}" srcId="{4AF1AE41-4A8F-429C-A164-25AA62D81973}" destId="{765BE5DE-D981-4683-AB24-7B613A9CDF85}" srcOrd="0" destOrd="0" parTransId="{5A2E1973-1734-4FFB-B9F1-7AF0B024D1E5}" sibTransId="{BC2574FD-CD09-4350-8304-E400A6CFC4A6}"/>
    <dgm:cxn modelId="{12282816-8D20-4DF7-8110-CC89554195F6}" type="presOf" srcId="{A2BB22BF-AE49-4688-9121-DD74650980B3}" destId="{50C7BE20-BF5B-40EF-881D-6B03421A98C3}" srcOrd="0" destOrd="3" presId="urn:microsoft.com/office/officeart/2005/8/layout/vList2"/>
    <dgm:cxn modelId="{07154154-A76A-4D8F-9B2D-BE9DB0D6906B}" type="presParOf" srcId="{4F5863AA-F078-46EB-87C9-CC3A667971FD}" destId="{BD1507F9-884A-458D-97EA-DF57F223B243}" srcOrd="0" destOrd="0" presId="urn:microsoft.com/office/officeart/2005/8/layout/vList2"/>
    <dgm:cxn modelId="{AD79B821-4A99-4E49-8BE1-5DE78B80B37F}" type="presParOf" srcId="{4F5863AA-F078-46EB-87C9-CC3A667971FD}" destId="{50C7BE20-BF5B-40EF-881D-6B03421A98C3}" srcOrd="1" destOrd="0" presId="urn:microsoft.com/office/officeart/2005/8/layout/vList2"/>
    <dgm:cxn modelId="{A800131B-448F-4CE0-927D-6CFF4A1B7E12}" type="presParOf" srcId="{4F5863AA-F078-46EB-87C9-CC3A667971FD}" destId="{21FE7568-CDB2-47E4-9FC7-C095C5CD578C}" srcOrd="2" destOrd="0" presId="urn:microsoft.com/office/officeart/2005/8/layout/vList2"/>
    <dgm:cxn modelId="{B07E38B0-6A62-4DD8-A10B-4A107849EE3E}" type="presParOf" srcId="{4F5863AA-F078-46EB-87C9-CC3A667971FD}" destId="{233D68B8-2275-40EE-BA66-9CBF210BA647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67FB16D1-E24D-4955-9498-A0DA654EC91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6F3194-FB87-4364-B705-62F39849E0F7}">
      <dgm:prSet/>
      <dgm:spPr/>
      <dgm:t>
        <a:bodyPr/>
        <a:lstStyle/>
        <a:p>
          <a:pPr rtl="0"/>
          <a:r>
            <a:rPr lang="en-GB" dirty="0" smtClean="0"/>
            <a:t>SW developers would like to start porting the legacy code and new software development when the hardware development kicks off</a:t>
          </a:r>
          <a:endParaRPr lang="en-US" dirty="0"/>
        </a:p>
      </dgm:t>
    </dgm:pt>
    <dgm:pt modelId="{088F4874-F68D-45C7-8B0D-F0FD65402FE1}" type="parTrans" cxnId="{0AE1F217-13AC-4965-8FB3-3D27E7E0BDA2}">
      <dgm:prSet/>
      <dgm:spPr/>
      <dgm:t>
        <a:bodyPr/>
        <a:lstStyle/>
        <a:p>
          <a:endParaRPr lang="en-US"/>
        </a:p>
      </dgm:t>
    </dgm:pt>
    <dgm:pt modelId="{34F85C3F-0C86-4A76-AAEA-8FA3FFD4EF86}" type="sibTrans" cxnId="{0AE1F217-13AC-4965-8FB3-3D27E7E0BDA2}">
      <dgm:prSet/>
      <dgm:spPr/>
      <dgm:t>
        <a:bodyPr/>
        <a:lstStyle/>
        <a:p>
          <a:endParaRPr lang="en-US"/>
        </a:p>
      </dgm:t>
    </dgm:pt>
    <dgm:pt modelId="{FC34DBB1-22EE-41E9-B210-5BF0CE78CEFA}">
      <dgm:prSet/>
      <dgm:spPr/>
      <dgm:t>
        <a:bodyPr/>
        <a:lstStyle/>
        <a:p>
          <a:pPr rtl="0"/>
          <a:r>
            <a:rPr lang="en-GB" dirty="0" smtClean="0"/>
            <a:t>SW developers would like to receive an executable representation of the chip which runs at real-time and accurately reflects SW/HW interfaces</a:t>
          </a:r>
          <a:endParaRPr lang="en-US" dirty="0"/>
        </a:p>
      </dgm:t>
    </dgm:pt>
    <dgm:pt modelId="{71C3A3BE-B7E9-4A5A-BB9E-187C9759CBE2}" type="parTrans" cxnId="{647D0CA4-383E-4298-A833-B1632BC62194}">
      <dgm:prSet/>
      <dgm:spPr/>
      <dgm:t>
        <a:bodyPr/>
        <a:lstStyle/>
        <a:p>
          <a:endParaRPr lang="en-US"/>
        </a:p>
      </dgm:t>
    </dgm:pt>
    <dgm:pt modelId="{DF2513EF-FD8C-4383-A978-428B16C7FB60}" type="sibTrans" cxnId="{647D0CA4-383E-4298-A833-B1632BC62194}">
      <dgm:prSet/>
      <dgm:spPr/>
      <dgm:t>
        <a:bodyPr/>
        <a:lstStyle/>
        <a:p>
          <a:endParaRPr lang="en-US"/>
        </a:p>
      </dgm:t>
    </dgm:pt>
    <dgm:pt modelId="{58DDC0B3-C6B0-492C-A925-16FBB1A155CE}">
      <dgm:prSet/>
      <dgm:spPr/>
      <dgm:t>
        <a:bodyPr/>
        <a:lstStyle/>
        <a:p>
          <a:pPr rtl="0"/>
          <a:r>
            <a:rPr lang="en-GB" dirty="0" smtClean="0"/>
            <a:t>Users may require different types of accuracy depending on the type of software</a:t>
          </a:r>
          <a:endParaRPr lang="en-US" dirty="0"/>
        </a:p>
      </dgm:t>
    </dgm:pt>
    <dgm:pt modelId="{BF160830-378D-478D-A582-43A5420BAAD6}" type="parTrans" cxnId="{0D0283BA-7C4F-40F9-B4DB-F451AB7A42CD}">
      <dgm:prSet/>
      <dgm:spPr/>
      <dgm:t>
        <a:bodyPr/>
        <a:lstStyle/>
        <a:p>
          <a:endParaRPr lang="en-US"/>
        </a:p>
      </dgm:t>
    </dgm:pt>
    <dgm:pt modelId="{64C57039-3018-4A7A-9943-882BA5709873}" type="sibTrans" cxnId="{0D0283BA-7C4F-40F9-B4DB-F451AB7A42CD}">
      <dgm:prSet/>
      <dgm:spPr/>
      <dgm:t>
        <a:bodyPr/>
        <a:lstStyle/>
        <a:p>
          <a:endParaRPr lang="en-US"/>
        </a:p>
      </dgm:t>
    </dgm:pt>
    <dgm:pt modelId="{2F7CCD8D-B022-4627-9B8C-4D26A25200FD}">
      <dgm:prSet/>
      <dgm:spPr/>
      <dgm:t>
        <a:bodyPr/>
        <a:lstStyle/>
        <a:p>
          <a:pPr rtl="0"/>
          <a:r>
            <a:rPr lang="en-GB" dirty="0" smtClean="0"/>
            <a:t>The type of SW determines the requirements regarding hardware accuracy execution</a:t>
          </a:r>
          <a:endParaRPr lang="en-US" dirty="0"/>
        </a:p>
      </dgm:t>
    </dgm:pt>
    <dgm:pt modelId="{C76905E1-EEF5-4C9F-B215-486BBC09E2CF}" type="parTrans" cxnId="{1C02BA1B-8EF3-43BA-BFEB-AA8A98113FBF}">
      <dgm:prSet/>
      <dgm:spPr/>
      <dgm:t>
        <a:bodyPr/>
        <a:lstStyle/>
        <a:p>
          <a:endParaRPr lang="en-US"/>
        </a:p>
      </dgm:t>
    </dgm:pt>
    <dgm:pt modelId="{31343D3C-4824-4039-B4D6-9F1DCED70F2F}" type="sibTrans" cxnId="{1C02BA1B-8EF3-43BA-BFEB-AA8A98113FBF}">
      <dgm:prSet/>
      <dgm:spPr/>
      <dgm:t>
        <a:bodyPr/>
        <a:lstStyle/>
        <a:p>
          <a:endParaRPr lang="en-US"/>
        </a:p>
      </dgm:t>
    </dgm:pt>
    <dgm:pt modelId="{832DC445-2744-490D-86BE-3704CE3BBA36}" type="pres">
      <dgm:prSet presAssocID="{67FB16D1-E24D-4955-9498-A0DA654EC91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3D661B-6D09-4409-8F3D-1ACF32791313}" type="pres">
      <dgm:prSet presAssocID="{3F6F3194-FB87-4364-B705-62F39849E0F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8A35F8-F727-4E7A-B954-62F8744AE972}" type="pres">
      <dgm:prSet presAssocID="{34F85C3F-0C86-4A76-AAEA-8FA3FFD4EF86}" presName="spacer" presStyleCnt="0"/>
      <dgm:spPr/>
    </dgm:pt>
    <dgm:pt modelId="{49FBFDE0-F1F2-420C-93C6-9008D8C10A99}" type="pres">
      <dgm:prSet presAssocID="{FC34DBB1-22EE-41E9-B210-5BF0CE78CEF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545FBD-5D1D-41B4-BC35-6E3B46157381}" type="pres">
      <dgm:prSet presAssocID="{DF2513EF-FD8C-4383-A978-428B16C7FB60}" presName="spacer" presStyleCnt="0"/>
      <dgm:spPr/>
    </dgm:pt>
    <dgm:pt modelId="{91B13382-9496-42D0-ACCA-F69DD7534865}" type="pres">
      <dgm:prSet presAssocID="{58DDC0B3-C6B0-492C-A925-16FBB1A155C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A33479-AEF2-4BB1-99A0-BCBF98832F2E}" type="pres">
      <dgm:prSet presAssocID="{64C57039-3018-4A7A-9943-882BA5709873}" presName="spacer" presStyleCnt="0"/>
      <dgm:spPr/>
    </dgm:pt>
    <dgm:pt modelId="{D28D1973-0CB8-4CFA-9DD2-2C837A871748}" type="pres">
      <dgm:prSet presAssocID="{2F7CCD8D-B022-4627-9B8C-4D26A25200F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47D0CA4-383E-4298-A833-B1632BC62194}" srcId="{67FB16D1-E24D-4955-9498-A0DA654EC91E}" destId="{FC34DBB1-22EE-41E9-B210-5BF0CE78CEFA}" srcOrd="1" destOrd="0" parTransId="{71C3A3BE-B7E9-4A5A-BB9E-187C9759CBE2}" sibTransId="{DF2513EF-FD8C-4383-A978-428B16C7FB60}"/>
    <dgm:cxn modelId="{317AA4EF-08CE-4ED3-B98D-F126372B720A}" type="presOf" srcId="{67FB16D1-E24D-4955-9498-A0DA654EC91E}" destId="{832DC445-2744-490D-86BE-3704CE3BBA36}" srcOrd="0" destOrd="0" presId="urn:microsoft.com/office/officeart/2005/8/layout/vList2"/>
    <dgm:cxn modelId="{1C02BA1B-8EF3-43BA-BFEB-AA8A98113FBF}" srcId="{67FB16D1-E24D-4955-9498-A0DA654EC91E}" destId="{2F7CCD8D-B022-4627-9B8C-4D26A25200FD}" srcOrd="3" destOrd="0" parTransId="{C76905E1-EEF5-4C9F-B215-486BBC09E2CF}" sibTransId="{31343D3C-4824-4039-B4D6-9F1DCED70F2F}"/>
    <dgm:cxn modelId="{0D0283BA-7C4F-40F9-B4DB-F451AB7A42CD}" srcId="{67FB16D1-E24D-4955-9498-A0DA654EC91E}" destId="{58DDC0B3-C6B0-492C-A925-16FBB1A155CE}" srcOrd="2" destOrd="0" parTransId="{BF160830-378D-478D-A582-43A5420BAAD6}" sibTransId="{64C57039-3018-4A7A-9943-882BA5709873}"/>
    <dgm:cxn modelId="{208FE234-D716-4304-B300-BE6FD59EE834}" type="presOf" srcId="{2F7CCD8D-B022-4627-9B8C-4D26A25200FD}" destId="{D28D1973-0CB8-4CFA-9DD2-2C837A871748}" srcOrd="0" destOrd="0" presId="urn:microsoft.com/office/officeart/2005/8/layout/vList2"/>
    <dgm:cxn modelId="{0AE1F217-13AC-4965-8FB3-3D27E7E0BDA2}" srcId="{67FB16D1-E24D-4955-9498-A0DA654EC91E}" destId="{3F6F3194-FB87-4364-B705-62F39849E0F7}" srcOrd="0" destOrd="0" parTransId="{088F4874-F68D-45C7-8B0D-F0FD65402FE1}" sibTransId="{34F85C3F-0C86-4A76-AAEA-8FA3FFD4EF86}"/>
    <dgm:cxn modelId="{E8F6FDFC-6ED5-412A-AF7F-AAD8C4960F48}" type="presOf" srcId="{58DDC0B3-C6B0-492C-A925-16FBB1A155CE}" destId="{91B13382-9496-42D0-ACCA-F69DD7534865}" srcOrd="0" destOrd="0" presId="urn:microsoft.com/office/officeart/2005/8/layout/vList2"/>
    <dgm:cxn modelId="{512D9BB7-52E5-4288-890E-28D9D4D499BF}" type="presOf" srcId="{3F6F3194-FB87-4364-B705-62F39849E0F7}" destId="{2E3D661B-6D09-4409-8F3D-1ACF32791313}" srcOrd="0" destOrd="0" presId="urn:microsoft.com/office/officeart/2005/8/layout/vList2"/>
    <dgm:cxn modelId="{30997636-12D1-449C-A91E-AB1F72528BF0}" type="presOf" srcId="{FC34DBB1-22EE-41E9-B210-5BF0CE78CEFA}" destId="{49FBFDE0-F1F2-420C-93C6-9008D8C10A99}" srcOrd="0" destOrd="0" presId="urn:microsoft.com/office/officeart/2005/8/layout/vList2"/>
    <dgm:cxn modelId="{0189BD2C-940B-4693-A88E-615B4E5DC96B}" type="presParOf" srcId="{832DC445-2744-490D-86BE-3704CE3BBA36}" destId="{2E3D661B-6D09-4409-8F3D-1ACF32791313}" srcOrd="0" destOrd="0" presId="urn:microsoft.com/office/officeart/2005/8/layout/vList2"/>
    <dgm:cxn modelId="{5217F698-F44B-4F7C-A86E-299450CDF274}" type="presParOf" srcId="{832DC445-2744-490D-86BE-3704CE3BBA36}" destId="{E38A35F8-F727-4E7A-B954-62F8744AE972}" srcOrd="1" destOrd="0" presId="urn:microsoft.com/office/officeart/2005/8/layout/vList2"/>
    <dgm:cxn modelId="{A9F2F4F8-FA27-4E85-AF82-280CD1768DA7}" type="presParOf" srcId="{832DC445-2744-490D-86BE-3704CE3BBA36}" destId="{49FBFDE0-F1F2-420C-93C6-9008D8C10A99}" srcOrd="2" destOrd="0" presId="urn:microsoft.com/office/officeart/2005/8/layout/vList2"/>
    <dgm:cxn modelId="{C2818033-FE17-46D1-A534-93C1FCFFA915}" type="presParOf" srcId="{832DC445-2744-490D-86BE-3704CE3BBA36}" destId="{6E545FBD-5D1D-41B4-BC35-6E3B46157381}" srcOrd="3" destOrd="0" presId="urn:microsoft.com/office/officeart/2005/8/layout/vList2"/>
    <dgm:cxn modelId="{1876FE54-9B79-4FDF-A8FF-05E1A0C5E898}" type="presParOf" srcId="{832DC445-2744-490D-86BE-3704CE3BBA36}" destId="{91B13382-9496-42D0-ACCA-F69DD7534865}" srcOrd="4" destOrd="0" presId="urn:microsoft.com/office/officeart/2005/8/layout/vList2"/>
    <dgm:cxn modelId="{0BB46336-A203-4651-8691-AF7F069CF525}" type="presParOf" srcId="{832DC445-2744-490D-86BE-3704CE3BBA36}" destId="{E4A33479-AEF2-4BB1-99A0-BCBF98832F2E}" srcOrd="5" destOrd="0" presId="urn:microsoft.com/office/officeart/2005/8/layout/vList2"/>
    <dgm:cxn modelId="{B0A8A0A7-6E50-4089-9236-BD193BC05F1C}" type="presParOf" srcId="{832DC445-2744-490D-86BE-3704CE3BBA36}" destId="{D28D1973-0CB8-4CFA-9DD2-2C837A87174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648CC4AF-0591-454C-A4A0-975B47C5189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F4599-E4A5-4CA7-AE51-1E6B3C15A5F5}">
      <dgm:prSet/>
      <dgm:spPr/>
      <dgm:t>
        <a:bodyPr/>
        <a:lstStyle/>
        <a:p>
          <a:pPr rtl="0"/>
          <a:r>
            <a:rPr lang="en-US" dirty="0" smtClean="0"/>
            <a:t>Application SW can be developed without HW accuracy because of SDKs APIs representing the hardware</a:t>
          </a:r>
          <a:endParaRPr lang="en-US" dirty="0"/>
        </a:p>
      </dgm:t>
    </dgm:pt>
    <dgm:pt modelId="{FD3640C9-BAB4-4C40-8403-51FD24F24799}" type="parTrans" cxnId="{09CD28BB-102D-4BCF-A343-A0C122E50764}">
      <dgm:prSet/>
      <dgm:spPr/>
      <dgm:t>
        <a:bodyPr/>
        <a:lstStyle/>
        <a:p>
          <a:endParaRPr lang="en-US"/>
        </a:p>
      </dgm:t>
    </dgm:pt>
    <dgm:pt modelId="{3580E76D-8FCF-4138-9D9F-4E51DD78CDE9}" type="sibTrans" cxnId="{09CD28BB-102D-4BCF-A343-A0C122E50764}">
      <dgm:prSet/>
      <dgm:spPr/>
      <dgm:t>
        <a:bodyPr/>
        <a:lstStyle/>
        <a:p>
          <a:endParaRPr lang="en-US"/>
        </a:p>
      </dgm:t>
    </dgm:pt>
    <dgm:pt modelId="{C3B88126-7D61-448B-B899-AAA186759E58}">
      <dgm:prSet/>
      <dgm:spPr/>
      <dgm:t>
        <a:bodyPr/>
        <a:lstStyle/>
        <a:p>
          <a:pPr rtl="0"/>
          <a:r>
            <a:rPr lang="en-US" dirty="0" smtClean="0"/>
            <a:t>Some representation of timing may be required for middleware and drivers</a:t>
          </a:r>
          <a:endParaRPr lang="en-US" dirty="0"/>
        </a:p>
      </dgm:t>
    </dgm:pt>
    <dgm:pt modelId="{C7B9F7A0-1DD0-45FD-A49D-5449B52B6A85}" type="parTrans" cxnId="{9DFFEBC9-7861-485C-A0EE-9928F183711D}">
      <dgm:prSet/>
      <dgm:spPr/>
      <dgm:t>
        <a:bodyPr/>
        <a:lstStyle/>
        <a:p>
          <a:endParaRPr lang="en-US"/>
        </a:p>
      </dgm:t>
    </dgm:pt>
    <dgm:pt modelId="{F1BDDFF7-8532-4600-BE44-8A92811DC131}" type="sibTrans" cxnId="{9DFFEBC9-7861-485C-A0EE-9928F183711D}">
      <dgm:prSet/>
      <dgm:spPr/>
      <dgm:t>
        <a:bodyPr/>
        <a:lstStyle/>
        <a:p>
          <a:endParaRPr lang="en-US"/>
        </a:p>
      </dgm:t>
    </dgm:pt>
    <dgm:pt modelId="{02360051-FABC-4C9B-BBDA-D5D1629A9CB7}">
      <dgm:prSet/>
      <dgm:spPr/>
      <dgm:t>
        <a:bodyPr/>
        <a:lstStyle/>
        <a:p>
          <a:pPr rtl="0"/>
          <a:r>
            <a:rPr lang="en-US" dirty="0" smtClean="0"/>
            <a:t>High level cycle timing of instructions is required for real-time software</a:t>
          </a:r>
          <a:endParaRPr lang="en-US" dirty="0"/>
        </a:p>
      </dgm:t>
    </dgm:pt>
    <dgm:pt modelId="{D27DD18C-F270-457B-B45A-A20B1E926C2C}" type="parTrans" cxnId="{A3F38286-8483-4628-A8A9-00B072FE8D10}">
      <dgm:prSet/>
      <dgm:spPr/>
      <dgm:t>
        <a:bodyPr/>
        <a:lstStyle/>
        <a:p>
          <a:endParaRPr lang="en-US"/>
        </a:p>
      </dgm:t>
    </dgm:pt>
    <dgm:pt modelId="{A16AD683-D752-469B-ADDA-9D43D59C1A96}" type="sibTrans" cxnId="{A3F38286-8483-4628-A8A9-00B072FE8D10}">
      <dgm:prSet/>
      <dgm:spPr/>
      <dgm:t>
        <a:bodyPr/>
        <a:lstStyle/>
        <a:p>
          <a:endParaRPr lang="en-US"/>
        </a:p>
      </dgm:t>
    </dgm:pt>
    <dgm:pt modelId="{8EBDDD38-8244-4DA1-A2A1-A0E885911A2E}">
      <dgm:prSet/>
      <dgm:spPr/>
      <dgm:t>
        <a:bodyPr/>
        <a:lstStyle/>
        <a:p>
          <a:pPr rtl="0"/>
          <a:r>
            <a:rPr lang="en-US" dirty="0" smtClean="0"/>
            <a:t>Fully cycle-accurate representations are preferred for time-critical software</a:t>
          </a:r>
          <a:endParaRPr lang="en-US" dirty="0"/>
        </a:p>
      </dgm:t>
    </dgm:pt>
    <dgm:pt modelId="{F4A2C4DF-4611-4471-AB0F-80533C4F8C13}" type="parTrans" cxnId="{CB9E5622-D75B-4369-A8F2-BE93E84E68F3}">
      <dgm:prSet/>
      <dgm:spPr/>
      <dgm:t>
        <a:bodyPr/>
        <a:lstStyle/>
        <a:p>
          <a:endParaRPr lang="en-US"/>
        </a:p>
      </dgm:t>
    </dgm:pt>
    <dgm:pt modelId="{A47BBD2E-239D-4EB4-B8D6-E9D2E3744B8F}" type="sibTrans" cxnId="{CB9E5622-D75B-4369-A8F2-BE93E84E68F3}">
      <dgm:prSet/>
      <dgm:spPr/>
      <dgm:t>
        <a:bodyPr/>
        <a:lstStyle/>
        <a:p>
          <a:endParaRPr lang="en-US"/>
        </a:p>
      </dgm:t>
    </dgm:pt>
    <dgm:pt modelId="{FB370668-9D74-4065-8DE4-632204D263B4}" type="pres">
      <dgm:prSet presAssocID="{648CC4AF-0591-454C-A4A0-975B47C518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F7D3FE8-D527-44CC-A9A1-5696340513BD}" type="pres">
      <dgm:prSet presAssocID="{22CF4599-E4A5-4CA7-AE51-1E6B3C15A5F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7AFEF1-91BE-4DBF-84CC-E2C05F9EE42B}" type="pres">
      <dgm:prSet presAssocID="{3580E76D-8FCF-4138-9D9F-4E51DD78CDE9}" presName="spacer" presStyleCnt="0"/>
      <dgm:spPr/>
    </dgm:pt>
    <dgm:pt modelId="{BEEC3AB1-8024-4A15-85C3-8ED9E8CE3D57}" type="pres">
      <dgm:prSet presAssocID="{C3B88126-7D61-448B-B899-AAA186759E5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D4D0F8-6D8D-473D-92F3-CD7592A37C8A}" type="pres">
      <dgm:prSet presAssocID="{F1BDDFF7-8532-4600-BE44-8A92811DC131}" presName="spacer" presStyleCnt="0"/>
      <dgm:spPr/>
    </dgm:pt>
    <dgm:pt modelId="{2E991EB7-0B51-4E96-9223-18AC9B259059}" type="pres">
      <dgm:prSet presAssocID="{02360051-FABC-4C9B-BBDA-D5D1629A9CB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B2E073-7D24-4DA0-A92C-C837091FC139}" type="pres">
      <dgm:prSet presAssocID="{A16AD683-D752-469B-ADDA-9D43D59C1A96}" presName="spacer" presStyleCnt="0"/>
      <dgm:spPr/>
    </dgm:pt>
    <dgm:pt modelId="{9F336D99-0C6A-44F4-96B9-98EF411B0A7B}" type="pres">
      <dgm:prSet presAssocID="{8EBDDD38-8244-4DA1-A2A1-A0E885911A2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8BCF9B8-ED6E-4A56-8B51-3AA85EBCE065}" type="presOf" srcId="{22CF4599-E4A5-4CA7-AE51-1E6B3C15A5F5}" destId="{3F7D3FE8-D527-44CC-A9A1-5696340513BD}" srcOrd="0" destOrd="0" presId="urn:microsoft.com/office/officeart/2005/8/layout/vList2"/>
    <dgm:cxn modelId="{F55AA218-503C-4416-9638-56EC09EC20CA}" type="presOf" srcId="{8EBDDD38-8244-4DA1-A2A1-A0E885911A2E}" destId="{9F336D99-0C6A-44F4-96B9-98EF411B0A7B}" srcOrd="0" destOrd="0" presId="urn:microsoft.com/office/officeart/2005/8/layout/vList2"/>
    <dgm:cxn modelId="{09CD28BB-102D-4BCF-A343-A0C122E50764}" srcId="{648CC4AF-0591-454C-A4A0-975B47C5189A}" destId="{22CF4599-E4A5-4CA7-AE51-1E6B3C15A5F5}" srcOrd="0" destOrd="0" parTransId="{FD3640C9-BAB4-4C40-8403-51FD24F24799}" sibTransId="{3580E76D-8FCF-4138-9D9F-4E51DD78CDE9}"/>
    <dgm:cxn modelId="{A3F38286-8483-4628-A8A9-00B072FE8D10}" srcId="{648CC4AF-0591-454C-A4A0-975B47C5189A}" destId="{02360051-FABC-4C9B-BBDA-D5D1629A9CB7}" srcOrd="2" destOrd="0" parTransId="{D27DD18C-F270-457B-B45A-A20B1E926C2C}" sibTransId="{A16AD683-D752-469B-ADDA-9D43D59C1A96}"/>
    <dgm:cxn modelId="{566EC9B8-1848-48C8-AB73-947075A46C83}" type="presOf" srcId="{02360051-FABC-4C9B-BBDA-D5D1629A9CB7}" destId="{2E991EB7-0B51-4E96-9223-18AC9B259059}" srcOrd="0" destOrd="0" presId="urn:microsoft.com/office/officeart/2005/8/layout/vList2"/>
    <dgm:cxn modelId="{74D9C707-45BF-4F5B-AC46-2CE44A433A53}" type="presOf" srcId="{648CC4AF-0591-454C-A4A0-975B47C5189A}" destId="{FB370668-9D74-4065-8DE4-632204D263B4}" srcOrd="0" destOrd="0" presId="urn:microsoft.com/office/officeart/2005/8/layout/vList2"/>
    <dgm:cxn modelId="{A8977A8F-9E40-4668-AEA5-C9D55A583A16}" type="presOf" srcId="{C3B88126-7D61-448B-B899-AAA186759E58}" destId="{BEEC3AB1-8024-4A15-85C3-8ED9E8CE3D57}" srcOrd="0" destOrd="0" presId="urn:microsoft.com/office/officeart/2005/8/layout/vList2"/>
    <dgm:cxn modelId="{9DFFEBC9-7861-485C-A0EE-9928F183711D}" srcId="{648CC4AF-0591-454C-A4A0-975B47C5189A}" destId="{C3B88126-7D61-448B-B899-AAA186759E58}" srcOrd="1" destOrd="0" parTransId="{C7B9F7A0-1DD0-45FD-A49D-5449B52B6A85}" sibTransId="{F1BDDFF7-8532-4600-BE44-8A92811DC131}"/>
    <dgm:cxn modelId="{CB9E5622-D75B-4369-A8F2-BE93E84E68F3}" srcId="{648CC4AF-0591-454C-A4A0-975B47C5189A}" destId="{8EBDDD38-8244-4DA1-A2A1-A0E885911A2E}" srcOrd="3" destOrd="0" parTransId="{F4A2C4DF-4611-4471-AB0F-80533C4F8C13}" sibTransId="{A47BBD2E-239D-4EB4-B8D6-E9D2E3744B8F}"/>
    <dgm:cxn modelId="{8B78BCF1-310D-4F07-98B0-58CF3A5EDFCE}" type="presParOf" srcId="{FB370668-9D74-4065-8DE4-632204D263B4}" destId="{3F7D3FE8-D527-44CC-A9A1-5696340513BD}" srcOrd="0" destOrd="0" presId="urn:microsoft.com/office/officeart/2005/8/layout/vList2"/>
    <dgm:cxn modelId="{AF741354-1803-4FCF-85A8-BEC0CB18C1C8}" type="presParOf" srcId="{FB370668-9D74-4065-8DE4-632204D263B4}" destId="{FA7AFEF1-91BE-4DBF-84CC-E2C05F9EE42B}" srcOrd="1" destOrd="0" presId="urn:microsoft.com/office/officeart/2005/8/layout/vList2"/>
    <dgm:cxn modelId="{DFB0530B-694A-4E40-B8D7-2F48072655E9}" type="presParOf" srcId="{FB370668-9D74-4065-8DE4-632204D263B4}" destId="{BEEC3AB1-8024-4A15-85C3-8ED9E8CE3D57}" srcOrd="2" destOrd="0" presId="urn:microsoft.com/office/officeart/2005/8/layout/vList2"/>
    <dgm:cxn modelId="{EAB8F451-FB53-4008-B611-619B207C279A}" type="presParOf" srcId="{FB370668-9D74-4065-8DE4-632204D263B4}" destId="{26D4D0F8-6D8D-473D-92F3-CD7592A37C8A}" srcOrd="3" destOrd="0" presId="urn:microsoft.com/office/officeart/2005/8/layout/vList2"/>
    <dgm:cxn modelId="{74ADA47E-F7E1-43BA-9E55-DB139EB93E44}" type="presParOf" srcId="{FB370668-9D74-4065-8DE4-632204D263B4}" destId="{2E991EB7-0B51-4E96-9223-18AC9B259059}" srcOrd="4" destOrd="0" presId="urn:microsoft.com/office/officeart/2005/8/layout/vList2"/>
    <dgm:cxn modelId="{1D5C0EAA-E0D1-4E20-BC16-F65BB980E5C2}" type="presParOf" srcId="{FB370668-9D74-4065-8DE4-632204D263B4}" destId="{C4B2E073-7D24-4DA0-A92C-C837091FC139}" srcOrd="5" destOrd="0" presId="urn:microsoft.com/office/officeart/2005/8/layout/vList2"/>
    <dgm:cxn modelId="{C19855BE-4057-4FF1-B72B-C01FFEF2FBDA}" type="presParOf" srcId="{FB370668-9D74-4065-8DE4-632204D263B4}" destId="{9F336D99-0C6A-44F4-96B9-98EF411B0A7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4CFAC1-4EC5-455B-A66B-CD0E9F095C4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41909A3-C6DC-44A3-BC79-930232ABCDA3}">
      <dgm:prSet/>
      <dgm:spPr/>
      <dgm:t>
        <a:bodyPr/>
        <a:lstStyle/>
        <a:p>
          <a:pPr rtl="0"/>
          <a:r>
            <a:rPr lang="en-US" noProof="0" smtClean="0"/>
            <a:t>Device which is designed and fabricated for a specific purpose, for exclusive use by a specific owner</a:t>
          </a:r>
          <a:endParaRPr lang="en-US" noProof="0"/>
        </a:p>
      </dgm:t>
    </dgm:pt>
    <dgm:pt modelId="{647B6AF6-BA9F-4E6C-B7EA-6A324C6E556B}" type="parTrans" cxnId="{9701213D-35BA-4FA2-97D8-0E3B436268ED}">
      <dgm:prSet/>
      <dgm:spPr/>
      <dgm:t>
        <a:bodyPr/>
        <a:lstStyle/>
        <a:p>
          <a:endParaRPr lang="en-US" noProof="0"/>
        </a:p>
      </dgm:t>
    </dgm:pt>
    <dgm:pt modelId="{62A321C8-F5E4-431B-BC36-4E2D43C4A2C0}" type="sibTrans" cxnId="{9701213D-35BA-4FA2-97D8-0E3B436268ED}">
      <dgm:prSet/>
      <dgm:spPr/>
      <dgm:t>
        <a:bodyPr/>
        <a:lstStyle/>
        <a:p>
          <a:endParaRPr lang="en-US" noProof="0"/>
        </a:p>
      </dgm:t>
    </dgm:pt>
    <dgm:pt modelId="{EBFD3199-7356-46FC-B6FD-E7AB9F7562C9}">
      <dgm:prSet/>
      <dgm:spPr/>
      <dgm:t>
        <a:bodyPr/>
        <a:lstStyle/>
        <a:p>
          <a:pPr rtl="0"/>
          <a:r>
            <a:rPr lang="en-US" noProof="0" smtClean="0"/>
            <a:t>Always includes at least one CPU and runs embedded software</a:t>
          </a:r>
          <a:endParaRPr lang="en-US" noProof="0"/>
        </a:p>
      </dgm:t>
    </dgm:pt>
    <dgm:pt modelId="{3D251708-2781-4667-9B60-DA3C9156C7D5}" type="parTrans" cxnId="{98C0F209-9DC4-4782-BB70-C54F938D52AC}">
      <dgm:prSet/>
      <dgm:spPr/>
      <dgm:t>
        <a:bodyPr/>
        <a:lstStyle/>
        <a:p>
          <a:endParaRPr lang="en-US" noProof="0"/>
        </a:p>
      </dgm:t>
    </dgm:pt>
    <dgm:pt modelId="{55667230-D9B0-49BF-B5B4-F2E9BDF99650}" type="sibTrans" cxnId="{98C0F209-9DC4-4782-BB70-C54F938D52AC}">
      <dgm:prSet/>
      <dgm:spPr/>
      <dgm:t>
        <a:bodyPr/>
        <a:lstStyle/>
        <a:p>
          <a:endParaRPr lang="en-US" noProof="0"/>
        </a:p>
      </dgm:t>
    </dgm:pt>
    <dgm:pt modelId="{521871DB-D676-4951-BC5E-69B4BDEE3994}">
      <dgm:prSet/>
      <dgm:spPr/>
      <dgm:t>
        <a:bodyPr/>
        <a:lstStyle/>
        <a:p>
          <a:pPr rtl="0"/>
          <a:r>
            <a:rPr lang="en-US" noProof="0" smtClean="0"/>
            <a:t>All around us</a:t>
          </a:r>
          <a:endParaRPr lang="en-US" noProof="0"/>
        </a:p>
      </dgm:t>
    </dgm:pt>
    <dgm:pt modelId="{BC8A26CF-5017-4BE8-BA99-3E906218F46B}" type="parTrans" cxnId="{EE0882C3-65B6-432E-980D-F7F4FF3C2AD7}">
      <dgm:prSet/>
      <dgm:spPr/>
      <dgm:t>
        <a:bodyPr/>
        <a:lstStyle/>
        <a:p>
          <a:endParaRPr lang="en-US" noProof="0"/>
        </a:p>
      </dgm:t>
    </dgm:pt>
    <dgm:pt modelId="{CA07BDE9-EA9E-4A75-B04B-58309B6C722B}" type="sibTrans" cxnId="{EE0882C3-65B6-432E-980D-F7F4FF3C2AD7}">
      <dgm:prSet/>
      <dgm:spPr/>
      <dgm:t>
        <a:bodyPr/>
        <a:lstStyle/>
        <a:p>
          <a:endParaRPr lang="en-US" noProof="0"/>
        </a:p>
      </dgm:t>
    </dgm:pt>
    <dgm:pt modelId="{84FA54A3-3F8A-4EB3-9116-935651983A50}" type="pres">
      <dgm:prSet presAssocID="{974CFAC1-4EC5-455B-A66B-CD0E9F095C4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690A10F-7329-47CD-AF13-06E0796E30F9}" type="pres">
      <dgm:prSet presAssocID="{641909A3-C6DC-44A3-BC79-930232ABCDA3}" presName="parentText" presStyleLbl="node1" presStyleIdx="0" presStyleCnt="3" custLinFactNeighborY="6372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594953-53CC-4C0E-A2D3-C109B8048184}" type="pres">
      <dgm:prSet presAssocID="{62A321C8-F5E4-431B-BC36-4E2D43C4A2C0}" presName="spacer" presStyleCnt="0"/>
      <dgm:spPr/>
    </dgm:pt>
    <dgm:pt modelId="{4FC1865A-F0E3-4E3C-B2E7-FD5B85CCEE59}" type="pres">
      <dgm:prSet presAssocID="{EBFD3199-7356-46FC-B6FD-E7AB9F7562C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140B12-3AAE-4925-83C4-3D91A6245439}" type="pres">
      <dgm:prSet presAssocID="{55667230-D9B0-49BF-B5B4-F2E9BDF99650}" presName="spacer" presStyleCnt="0"/>
      <dgm:spPr/>
    </dgm:pt>
    <dgm:pt modelId="{C8F048DC-9B54-48F2-9C90-E642FAD93D42}" type="pres">
      <dgm:prSet presAssocID="{521871DB-D676-4951-BC5E-69B4BDEE3994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825CA4B-C817-412B-A972-F7118650FDE4}" type="presOf" srcId="{641909A3-C6DC-44A3-BC79-930232ABCDA3}" destId="{7690A10F-7329-47CD-AF13-06E0796E30F9}" srcOrd="0" destOrd="0" presId="urn:microsoft.com/office/officeart/2005/8/layout/vList2"/>
    <dgm:cxn modelId="{D41DC0F8-7C43-4031-BDA3-EDD9BEE2E1F7}" type="presOf" srcId="{974CFAC1-4EC5-455B-A66B-CD0E9F095C45}" destId="{84FA54A3-3F8A-4EB3-9116-935651983A50}" srcOrd="0" destOrd="0" presId="urn:microsoft.com/office/officeart/2005/8/layout/vList2"/>
    <dgm:cxn modelId="{74EB5E9E-A12E-40A4-B6CA-F00B0BA140AC}" type="presOf" srcId="{521871DB-D676-4951-BC5E-69B4BDEE3994}" destId="{C8F048DC-9B54-48F2-9C90-E642FAD93D42}" srcOrd="0" destOrd="0" presId="urn:microsoft.com/office/officeart/2005/8/layout/vList2"/>
    <dgm:cxn modelId="{3230A6AA-6B2E-41D6-94B1-1E1ABA5CA09A}" type="presOf" srcId="{EBFD3199-7356-46FC-B6FD-E7AB9F7562C9}" destId="{4FC1865A-F0E3-4E3C-B2E7-FD5B85CCEE59}" srcOrd="0" destOrd="0" presId="urn:microsoft.com/office/officeart/2005/8/layout/vList2"/>
    <dgm:cxn modelId="{98C0F209-9DC4-4782-BB70-C54F938D52AC}" srcId="{974CFAC1-4EC5-455B-A66B-CD0E9F095C45}" destId="{EBFD3199-7356-46FC-B6FD-E7AB9F7562C9}" srcOrd="1" destOrd="0" parTransId="{3D251708-2781-4667-9B60-DA3C9156C7D5}" sibTransId="{55667230-D9B0-49BF-B5B4-F2E9BDF99650}"/>
    <dgm:cxn modelId="{9701213D-35BA-4FA2-97D8-0E3B436268ED}" srcId="{974CFAC1-4EC5-455B-A66B-CD0E9F095C45}" destId="{641909A3-C6DC-44A3-BC79-930232ABCDA3}" srcOrd="0" destOrd="0" parTransId="{647B6AF6-BA9F-4E6C-B7EA-6A324C6E556B}" sibTransId="{62A321C8-F5E4-431B-BC36-4E2D43C4A2C0}"/>
    <dgm:cxn modelId="{EE0882C3-65B6-432E-980D-F7F4FF3C2AD7}" srcId="{974CFAC1-4EC5-455B-A66B-CD0E9F095C45}" destId="{521871DB-D676-4951-BC5E-69B4BDEE3994}" srcOrd="2" destOrd="0" parTransId="{BC8A26CF-5017-4BE8-BA99-3E906218F46B}" sibTransId="{CA07BDE9-EA9E-4A75-B04B-58309B6C722B}"/>
    <dgm:cxn modelId="{E8EAD4AA-1CAA-4F49-9B7D-D54AF8B00912}" type="presParOf" srcId="{84FA54A3-3F8A-4EB3-9116-935651983A50}" destId="{7690A10F-7329-47CD-AF13-06E0796E30F9}" srcOrd="0" destOrd="0" presId="urn:microsoft.com/office/officeart/2005/8/layout/vList2"/>
    <dgm:cxn modelId="{DE3B1A6F-7632-4139-A82F-45FB99CCAEA4}" type="presParOf" srcId="{84FA54A3-3F8A-4EB3-9116-935651983A50}" destId="{6C594953-53CC-4C0E-A2D3-C109B8048184}" srcOrd="1" destOrd="0" presId="urn:microsoft.com/office/officeart/2005/8/layout/vList2"/>
    <dgm:cxn modelId="{BF59F89C-78AF-417A-BB95-BC2F9F7EED68}" type="presParOf" srcId="{84FA54A3-3F8A-4EB3-9116-935651983A50}" destId="{4FC1865A-F0E3-4E3C-B2E7-FD5B85CCEE59}" srcOrd="2" destOrd="0" presId="urn:microsoft.com/office/officeart/2005/8/layout/vList2"/>
    <dgm:cxn modelId="{5D5B5136-57A4-4D4F-B5FE-39C4ACC8DAC9}" type="presParOf" srcId="{84FA54A3-3F8A-4EB3-9116-935651983A50}" destId="{A9140B12-3AAE-4925-83C4-3D91A6245439}" srcOrd="3" destOrd="0" presId="urn:microsoft.com/office/officeart/2005/8/layout/vList2"/>
    <dgm:cxn modelId="{E5304DB0-3266-44E4-887B-31FBCBE838C6}" type="presParOf" srcId="{84FA54A3-3F8A-4EB3-9116-935651983A50}" destId="{C8F048DC-9B54-48F2-9C90-E642FAD93D4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F70EC61C-1898-4FBB-A769-25FBE6EA6CF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D3BE88BF-8D01-4B51-8565-2310F52006D5}">
      <dgm:prSet/>
      <dgm:spPr/>
      <dgm:t>
        <a:bodyPr/>
        <a:lstStyle/>
        <a:p>
          <a:pPr rtl="0"/>
          <a:r>
            <a:rPr lang="en-US" dirty="0" smtClean="0"/>
            <a:t>It is important to start with the development of tests benches as early as possible</a:t>
          </a:r>
          <a:endParaRPr lang="en-US" dirty="0"/>
        </a:p>
      </dgm:t>
    </dgm:pt>
    <dgm:pt modelId="{1E609F74-CABD-407E-95DE-7B7735CF88A4}" type="parTrans" cxnId="{FD350D49-5706-48AE-883A-33CC04CF3D8B}">
      <dgm:prSet/>
      <dgm:spPr/>
      <dgm:t>
        <a:bodyPr/>
        <a:lstStyle/>
        <a:p>
          <a:endParaRPr lang="en-US"/>
        </a:p>
      </dgm:t>
    </dgm:pt>
    <dgm:pt modelId="{C68156E0-C5AA-4721-A1AB-F89E62176399}" type="sibTrans" cxnId="{FD350D49-5706-48AE-883A-33CC04CF3D8B}">
      <dgm:prSet/>
      <dgm:spPr/>
      <dgm:t>
        <a:bodyPr/>
        <a:lstStyle/>
        <a:p>
          <a:endParaRPr lang="en-US"/>
        </a:p>
      </dgm:t>
    </dgm:pt>
    <dgm:pt modelId="{8E04EE3D-9CAC-4492-B017-F4FB9DC74935}">
      <dgm:prSet/>
      <dgm:spPr/>
      <dgm:t>
        <a:bodyPr/>
        <a:lstStyle/>
        <a:p>
          <a:pPr rtl="0"/>
          <a:r>
            <a:rPr lang="en-US" dirty="0" smtClean="0"/>
            <a:t>Verification engineers would like an executable representation of the DUT from the start</a:t>
          </a:r>
          <a:endParaRPr lang="en-US" dirty="0"/>
        </a:p>
      </dgm:t>
    </dgm:pt>
    <dgm:pt modelId="{B40A9E89-4415-4A65-AE05-023CAECFA023}" type="parTrans" cxnId="{3BFF6589-B942-4E9F-907B-374ECBB440E5}">
      <dgm:prSet/>
      <dgm:spPr/>
      <dgm:t>
        <a:bodyPr/>
        <a:lstStyle/>
        <a:p>
          <a:endParaRPr lang="en-US"/>
        </a:p>
      </dgm:t>
    </dgm:pt>
    <dgm:pt modelId="{D82E671E-570D-40BA-BD1B-9206E079EB0E}" type="sibTrans" cxnId="{3BFF6589-B942-4E9F-907B-374ECBB440E5}">
      <dgm:prSet/>
      <dgm:spPr/>
      <dgm:t>
        <a:bodyPr/>
        <a:lstStyle/>
        <a:p>
          <a:endParaRPr lang="en-US"/>
        </a:p>
      </dgm:t>
    </dgm:pt>
    <dgm:pt modelId="{FF8BC325-7DD8-4FEB-8AE2-1FB06A671662}">
      <dgm:prSet/>
      <dgm:spPr/>
      <dgm:t>
        <a:bodyPr/>
        <a:lstStyle/>
        <a:p>
          <a:pPr rtl="0"/>
          <a:r>
            <a:rPr lang="en-US" dirty="0" smtClean="0"/>
            <a:t>Verification has requirements for different levels of accuracy</a:t>
          </a:r>
          <a:endParaRPr lang="en-US" dirty="0"/>
        </a:p>
      </dgm:t>
    </dgm:pt>
    <dgm:pt modelId="{6B578AAB-FBEB-48AE-AB35-34CADD895E4A}" type="parTrans" cxnId="{B550A875-69F5-4977-AB13-E0C9761CF8C6}">
      <dgm:prSet/>
      <dgm:spPr/>
      <dgm:t>
        <a:bodyPr/>
        <a:lstStyle/>
        <a:p>
          <a:endParaRPr lang="en-US"/>
        </a:p>
      </dgm:t>
    </dgm:pt>
    <dgm:pt modelId="{B4C28D13-C7C7-44AD-9E2A-0903AA4288B1}" type="sibTrans" cxnId="{B550A875-69F5-4977-AB13-E0C9761CF8C6}">
      <dgm:prSet/>
      <dgm:spPr/>
      <dgm:t>
        <a:bodyPr/>
        <a:lstStyle/>
        <a:p>
          <a:endParaRPr lang="en-US"/>
        </a:p>
      </dgm:t>
    </dgm:pt>
    <dgm:pt modelId="{A5F56702-3616-45D2-8AAD-9562716662D5}" type="pres">
      <dgm:prSet presAssocID="{F70EC61C-1898-4FBB-A769-25FBE6EA6CF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B1CCF86-AC69-4BA6-B9A5-5AB0DAF9A7FB}" type="pres">
      <dgm:prSet presAssocID="{D3BE88BF-8D01-4B51-8565-2310F52006D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5B9A7C-22EA-4137-9133-E4EC986A180E}" type="pres">
      <dgm:prSet presAssocID="{C68156E0-C5AA-4721-A1AB-F89E62176399}" presName="spacer" presStyleCnt="0"/>
      <dgm:spPr/>
    </dgm:pt>
    <dgm:pt modelId="{51903109-1D05-4B6B-BE27-BED93AF3ACAA}" type="pres">
      <dgm:prSet presAssocID="{8E04EE3D-9CAC-4492-B017-F4FB9DC7493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50D334-B6C6-42FE-8513-BD7C97050B42}" type="pres">
      <dgm:prSet presAssocID="{D82E671E-570D-40BA-BD1B-9206E079EB0E}" presName="spacer" presStyleCnt="0"/>
      <dgm:spPr/>
    </dgm:pt>
    <dgm:pt modelId="{66DE34AC-9EA2-47FD-AA86-A84E2BBD6567}" type="pres">
      <dgm:prSet presAssocID="{FF8BC325-7DD8-4FEB-8AE2-1FB06A67166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9FA4BB4-D16B-420C-9838-DDDF9D06581D}" type="presOf" srcId="{D3BE88BF-8D01-4B51-8565-2310F52006D5}" destId="{AB1CCF86-AC69-4BA6-B9A5-5AB0DAF9A7FB}" srcOrd="0" destOrd="0" presId="urn:microsoft.com/office/officeart/2005/8/layout/vList2"/>
    <dgm:cxn modelId="{3BFF6589-B942-4E9F-907B-374ECBB440E5}" srcId="{F70EC61C-1898-4FBB-A769-25FBE6EA6CF1}" destId="{8E04EE3D-9CAC-4492-B017-F4FB9DC74935}" srcOrd="1" destOrd="0" parTransId="{B40A9E89-4415-4A65-AE05-023CAECFA023}" sibTransId="{D82E671E-570D-40BA-BD1B-9206E079EB0E}"/>
    <dgm:cxn modelId="{9286E680-D598-4D4A-B134-3CF6F3991307}" type="presOf" srcId="{F70EC61C-1898-4FBB-A769-25FBE6EA6CF1}" destId="{A5F56702-3616-45D2-8AAD-9562716662D5}" srcOrd="0" destOrd="0" presId="urn:microsoft.com/office/officeart/2005/8/layout/vList2"/>
    <dgm:cxn modelId="{197A09A7-E890-478E-8406-A7EB960B6286}" type="presOf" srcId="{FF8BC325-7DD8-4FEB-8AE2-1FB06A671662}" destId="{66DE34AC-9EA2-47FD-AA86-A84E2BBD6567}" srcOrd="0" destOrd="0" presId="urn:microsoft.com/office/officeart/2005/8/layout/vList2"/>
    <dgm:cxn modelId="{FD350D49-5706-48AE-883A-33CC04CF3D8B}" srcId="{F70EC61C-1898-4FBB-A769-25FBE6EA6CF1}" destId="{D3BE88BF-8D01-4B51-8565-2310F52006D5}" srcOrd="0" destOrd="0" parTransId="{1E609F74-CABD-407E-95DE-7B7735CF88A4}" sibTransId="{C68156E0-C5AA-4721-A1AB-F89E62176399}"/>
    <dgm:cxn modelId="{731174B6-663F-43AF-8475-4B90E9D0F9EB}" type="presOf" srcId="{8E04EE3D-9CAC-4492-B017-F4FB9DC74935}" destId="{51903109-1D05-4B6B-BE27-BED93AF3ACAA}" srcOrd="0" destOrd="0" presId="urn:microsoft.com/office/officeart/2005/8/layout/vList2"/>
    <dgm:cxn modelId="{B550A875-69F5-4977-AB13-E0C9761CF8C6}" srcId="{F70EC61C-1898-4FBB-A769-25FBE6EA6CF1}" destId="{FF8BC325-7DD8-4FEB-8AE2-1FB06A671662}" srcOrd="2" destOrd="0" parTransId="{6B578AAB-FBEB-48AE-AB35-34CADD895E4A}" sibTransId="{B4C28D13-C7C7-44AD-9E2A-0903AA4288B1}"/>
    <dgm:cxn modelId="{CF5FC0E9-7E75-4426-AAAB-999546FA1318}" type="presParOf" srcId="{A5F56702-3616-45D2-8AAD-9562716662D5}" destId="{AB1CCF86-AC69-4BA6-B9A5-5AB0DAF9A7FB}" srcOrd="0" destOrd="0" presId="urn:microsoft.com/office/officeart/2005/8/layout/vList2"/>
    <dgm:cxn modelId="{362AF661-FED4-414C-AD94-513E619293C2}" type="presParOf" srcId="{A5F56702-3616-45D2-8AAD-9562716662D5}" destId="{4A5B9A7C-22EA-4137-9133-E4EC986A180E}" srcOrd="1" destOrd="0" presId="urn:microsoft.com/office/officeart/2005/8/layout/vList2"/>
    <dgm:cxn modelId="{0F38D452-91B8-46AF-8A3C-2206F6E985A3}" type="presParOf" srcId="{A5F56702-3616-45D2-8AAD-9562716662D5}" destId="{51903109-1D05-4B6B-BE27-BED93AF3ACAA}" srcOrd="2" destOrd="0" presId="urn:microsoft.com/office/officeart/2005/8/layout/vList2"/>
    <dgm:cxn modelId="{CE972C1F-7316-4FD1-9209-EA0BE8150328}" type="presParOf" srcId="{A5F56702-3616-45D2-8AAD-9562716662D5}" destId="{1450D334-B6C6-42FE-8513-BD7C97050B42}" srcOrd="3" destOrd="0" presId="urn:microsoft.com/office/officeart/2005/8/layout/vList2"/>
    <dgm:cxn modelId="{87D40BFA-8926-4FAB-BD8D-07B4FF73DA1A}" type="presParOf" srcId="{A5F56702-3616-45D2-8AAD-9562716662D5}" destId="{66DE34AC-9EA2-47FD-AA86-A84E2BBD656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A9517F45-5FB4-413E-87A0-3BBBC17B2C4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C6FEC935-CD98-4B9F-9E74-8015A6ED43F3}">
      <dgm:prSet/>
      <dgm:spPr/>
      <dgm:t>
        <a:bodyPr/>
        <a:lstStyle/>
        <a:p>
          <a:pPr rtl="0"/>
          <a:r>
            <a:rPr lang="en-US" dirty="0" smtClean="0"/>
            <a:t>Time of availability: Once the specifications are frozen, delays in delivery of SW validation environment impacts </a:t>
          </a:r>
          <a:r>
            <a:rPr lang="en-US" dirty="0" err="1" smtClean="0"/>
            <a:t>SoC</a:t>
          </a:r>
          <a:r>
            <a:rPr lang="en-US" dirty="0" smtClean="0"/>
            <a:t> software development</a:t>
          </a:r>
          <a:endParaRPr lang="en-US" dirty="0"/>
        </a:p>
      </dgm:t>
    </dgm:pt>
    <dgm:pt modelId="{51D723DC-90D4-4FE6-8890-4DF178E910B9}" type="parTrans" cxnId="{59C06B04-9986-4E7B-8298-E75AECCE02E9}">
      <dgm:prSet/>
      <dgm:spPr/>
      <dgm:t>
        <a:bodyPr/>
        <a:lstStyle/>
        <a:p>
          <a:endParaRPr lang="en-US"/>
        </a:p>
      </dgm:t>
    </dgm:pt>
    <dgm:pt modelId="{4BCA9E0B-A1E3-4D6B-85F6-BE0F15B1F0A6}" type="sibTrans" cxnId="{59C06B04-9986-4E7B-8298-E75AECCE02E9}">
      <dgm:prSet/>
      <dgm:spPr/>
      <dgm:t>
        <a:bodyPr/>
        <a:lstStyle/>
        <a:p>
          <a:endParaRPr lang="en-US"/>
        </a:p>
      </dgm:t>
    </dgm:pt>
    <dgm:pt modelId="{01E8481E-A5B1-429F-ADA6-FABD7660CCD1}">
      <dgm:prSet/>
      <dgm:spPr/>
      <dgm:t>
        <a:bodyPr/>
        <a:lstStyle/>
        <a:p>
          <a:pPr rtl="0"/>
          <a:r>
            <a:rPr lang="en-US" dirty="0" smtClean="0"/>
            <a:t>Execution speed: Chosen development method provides an accurate representation of the hardware speed. For software regressions, executions faster than real-time are beneficial</a:t>
          </a:r>
          <a:endParaRPr lang="en-US" dirty="0"/>
        </a:p>
      </dgm:t>
    </dgm:pt>
    <dgm:pt modelId="{C0CA27C1-B5FA-4180-B9A4-82890BB173DC}" type="parTrans" cxnId="{21FDB9BD-BB9D-4AAE-9599-50EDDE749C1D}">
      <dgm:prSet/>
      <dgm:spPr/>
      <dgm:t>
        <a:bodyPr/>
        <a:lstStyle/>
        <a:p>
          <a:endParaRPr lang="en-US"/>
        </a:p>
      </dgm:t>
    </dgm:pt>
    <dgm:pt modelId="{12D84167-A945-4AA3-AAF9-227176FD809F}" type="sibTrans" cxnId="{21FDB9BD-BB9D-4AAE-9599-50EDDE749C1D}">
      <dgm:prSet/>
      <dgm:spPr/>
      <dgm:t>
        <a:bodyPr/>
        <a:lstStyle/>
        <a:p>
          <a:endParaRPr lang="en-US"/>
        </a:p>
      </dgm:t>
    </dgm:pt>
    <dgm:pt modelId="{40E89A53-38C2-4432-B68E-7035C998EB9A}">
      <dgm:prSet/>
      <dgm:spPr/>
      <dgm:t>
        <a:bodyPr/>
        <a:lstStyle/>
        <a:p>
          <a:pPr rtl="0"/>
          <a:r>
            <a:rPr lang="en-US" dirty="0" smtClean="0"/>
            <a:t>Accuracy: Type of SW determines needed accuracy ensuring that issues identified at the hardware/software boundary are not introduced by development method</a:t>
          </a:r>
          <a:endParaRPr lang="en-US" dirty="0"/>
        </a:p>
      </dgm:t>
    </dgm:pt>
    <dgm:pt modelId="{12131394-B5F8-4FCC-901C-AB64C89E151D}" type="parTrans" cxnId="{D81F0CCC-7607-4BAB-8B29-1AFCD6BA62B2}">
      <dgm:prSet/>
      <dgm:spPr/>
      <dgm:t>
        <a:bodyPr/>
        <a:lstStyle/>
        <a:p>
          <a:endParaRPr lang="en-US"/>
        </a:p>
      </dgm:t>
    </dgm:pt>
    <dgm:pt modelId="{36FFBC42-FC56-4B0E-9455-20EFA6606860}" type="sibTrans" cxnId="{D81F0CCC-7607-4BAB-8B29-1AFCD6BA62B2}">
      <dgm:prSet/>
      <dgm:spPr/>
      <dgm:t>
        <a:bodyPr/>
        <a:lstStyle/>
        <a:p>
          <a:endParaRPr lang="en-US"/>
        </a:p>
      </dgm:t>
    </dgm:pt>
    <dgm:pt modelId="{8DBA0332-E2C8-4C17-9DA6-6AE8EE02D160}" type="pres">
      <dgm:prSet presAssocID="{A9517F45-5FB4-413E-87A0-3BBBC17B2C4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2A92F5-7B72-42BF-B18A-F24EBAF6F409}" type="pres">
      <dgm:prSet presAssocID="{C6FEC935-CD98-4B9F-9E74-8015A6ED43F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40C2AD-E7E4-45DC-ACDB-AF8F08804AF6}" type="pres">
      <dgm:prSet presAssocID="{4BCA9E0B-A1E3-4D6B-85F6-BE0F15B1F0A6}" presName="spacer" presStyleCnt="0"/>
      <dgm:spPr/>
    </dgm:pt>
    <dgm:pt modelId="{CF9F4176-9D4E-49BE-9559-B161B8487F7C}" type="pres">
      <dgm:prSet presAssocID="{01E8481E-A5B1-429F-ADA6-FABD7660CCD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AE0406-43E7-4A63-B724-EA0E76923DB1}" type="pres">
      <dgm:prSet presAssocID="{12D84167-A945-4AA3-AAF9-227176FD809F}" presName="spacer" presStyleCnt="0"/>
      <dgm:spPr/>
    </dgm:pt>
    <dgm:pt modelId="{FDD2A21C-3101-45EC-A42E-1A3B3C029202}" type="pres">
      <dgm:prSet presAssocID="{40E89A53-38C2-4432-B68E-7035C998EB9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FDB9BD-BB9D-4AAE-9599-50EDDE749C1D}" srcId="{A9517F45-5FB4-413E-87A0-3BBBC17B2C41}" destId="{01E8481E-A5B1-429F-ADA6-FABD7660CCD1}" srcOrd="1" destOrd="0" parTransId="{C0CA27C1-B5FA-4180-B9A4-82890BB173DC}" sibTransId="{12D84167-A945-4AA3-AAF9-227176FD809F}"/>
    <dgm:cxn modelId="{D81F0CCC-7607-4BAB-8B29-1AFCD6BA62B2}" srcId="{A9517F45-5FB4-413E-87A0-3BBBC17B2C41}" destId="{40E89A53-38C2-4432-B68E-7035C998EB9A}" srcOrd="2" destOrd="0" parTransId="{12131394-B5F8-4FCC-901C-AB64C89E151D}" sibTransId="{36FFBC42-FC56-4B0E-9455-20EFA6606860}"/>
    <dgm:cxn modelId="{6B584A22-66A4-46DA-89C0-E40FEBE735AF}" type="presOf" srcId="{C6FEC935-CD98-4B9F-9E74-8015A6ED43F3}" destId="{422A92F5-7B72-42BF-B18A-F24EBAF6F409}" srcOrd="0" destOrd="0" presId="urn:microsoft.com/office/officeart/2005/8/layout/vList2"/>
    <dgm:cxn modelId="{F6F2F479-A408-477F-86CB-0759E1715553}" type="presOf" srcId="{40E89A53-38C2-4432-B68E-7035C998EB9A}" destId="{FDD2A21C-3101-45EC-A42E-1A3B3C029202}" srcOrd="0" destOrd="0" presId="urn:microsoft.com/office/officeart/2005/8/layout/vList2"/>
    <dgm:cxn modelId="{59C06B04-9986-4E7B-8298-E75AECCE02E9}" srcId="{A9517F45-5FB4-413E-87A0-3BBBC17B2C41}" destId="{C6FEC935-CD98-4B9F-9E74-8015A6ED43F3}" srcOrd="0" destOrd="0" parTransId="{51D723DC-90D4-4FE6-8890-4DF178E910B9}" sibTransId="{4BCA9E0B-A1E3-4D6B-85F6-BE0F15B1F0A6}"/>
    <dgm:cxn modelId="{5405C2FB-7062-4AA0-A7F3-E187629C01D7}" type="presOf" srcId="{01E8481E-A5B1-429F-ADA6-FABD7660CCD1}" destId="{CF9F4176-9D4E-49BE-9559-B161B8487F7C}" srcOrd="0" destOrd="0" presId="urn:microsoft.com/office/officeart/2005/8/layout/vList2"/>
    <dgm:cxn modelId="{C4067E2D-CF7D-4397-A905-543B042555EF}" type="presOf" srcId="{A9517F45-5FB4-413E-87A0-3BBBC17B2C41}" destId="{8DBA0332-E2C8-4C17-9DA6-6AE8EE02D160}" srcOrd="0" destOrd="0" presId="urn:microsoft.com/office/officeart/2005/8/layout/vList2"/>
    <dgm:cxn modelId="{C6B94F4B-B12A-4F21-882F-12A240FDAF59}" type="presParOf" srcId="{8DBA0332-E2C8-4C17-9DA6-6AE8EE02D160}" destId="{422A92F5-7B72-42BF-B18A-F24EBAF6F409}" srcOrd="0" destOrd="0" presId="urn:microsoft.com/office/officeart/2005/8/layout/vList2"/>
    <dgm:cxn modelId="{C8DF183B-D73A-464A-BC50-A0F48FDCBB1D}" type="presParOf" srcId="{8DBA0332-E2C8-4C17-9DA6-6AE8EE02D160}" destId="{DB40C2AD-E7E4-45DC-ACDB-AF8F08804AF6}" srcOrd="1" destOrd="0" presId="urn:microsoft.com/office/officeart/2005/8/layout/vList2"/>
    <dgm:cxn modelId="{26B1D2E5-D1B3-4D93-BCF8-B67CE4F0BEC2}" type="presParOf" srcId="{8DBA0332-E2C8-4C17-9DA6-6AE8EE02D160}" destId="{CF9F4176-9D4E-49BE-9559-B161B8487F7C}" srcOrd="2" destOrd="0" presId="urn:microsoft.com/office/officeart/2005/8/layout/vList2"/>
    <dgm:cxn modelId="{AA9587AA-7276-4632-9FB7-1F43F856514B}" type="presParOf" srcId="{8DBA0332-E2C8-4C17-9DA6-6AE8EE02D160}" destId="{BDAE0406-43E7-4A63-B724-EA0E76923DB1}" srcOrd="3" destOrd="0" presId="urn:microsoft.com/office/officeart/2005/8/layout/vList2"/>
    <dgm:cxn modelId="{0118FBCD-6BE2-4838-9B96-2C5D8F775FD8}" type="presParOf" srcId="{8DBA0332-E2C8-4C17-9DA6-6AE8EE02D160}" destId="{FDD2A21C-3101-45EC-A42E-1A3B3C02920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DEBEDBB-BDA0-43CC-9D48-621014E5F51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19069B-36D5-4263-953A-E8F69B09705A}">
      <dgm:prSet/>
      <dgm:spPr/>
      <dgm:t>
        <a:bodyPr/>
        <a:lstStyle/>
        <a:p>
          <a:r>
            <a:rPr lang="en-US" noProof="0" smtClean="0"/>
            <a:t>Capacity: can the prototype handle the largest SoC designs or it is not required? How does performance and cost alter with increased design size</a:t>
          </a:r>
          <a:endParaRPr lang="en-US" noProof="0"/>
        </a:p>
      </dgm:t>
    </dgm:pt>
    <dgm:pt modelId="{372348CD-FDAD-4183-A4C1-7D1A5D5FE05F}" type="parTrans" cxnId="{A90239DC-0F6E-4786-984E-3FBBD2C75BB5}">
      <dgm:prSet/>
      <dgm:spPr/>
      <dgm:t>
        <a:bodyPr/>
        <a:lstStyle/>
        <a:p>
          <a:endParaRPr lang="en-US" noProof="0"/>
        </a:p>
      </dgm:t>
    </dgm:pt>
    <dgm:pt modelId="{10655E42-0E8F-4F25-905F-8B862D1AE707}" type="sibTrans" cxnId="{A90239DC-0F6E-4786-984E-3FBBD2C75BB5}">
      <dgm:prSet/>
      <dgm:spPr/>
      <dgm:t>
        <a:bodyPr/>
        <a:lstStyle/>
        <a:p>
          <a:endParaRPr lang="en-US" noProof="0"/>
        </a:p>
      </dgm:t>
    </dgm:pt>
    <dgm:pt modelId="{B24DBF09-7C3B-4AE6-A2CB-6C39659F23FE}">
      <dgm:prSet/>
      <dgm:spPr/>
      <dgm:t>
        <a:bodyPr/>
        <a:lstStyle/>
        <a:p>
          <a:r>
            <a:rPr lang="en-US" noProof="0" dirty="0" smtClean="0"/>
            <a:t>Development cost: the cost of a development method is comprised of both the actual cost of production , as well as the overhead cost of bringing up HW/SW designs within it</a:t>
          </a:r>
          <a:endParaRPr lang="en-US" noProof="0" dirty="0"/>
        </a:p>
      </dgm:t>
    </dgm:pt>
    <dgm:pt modelId="{FFCA9265-77EC-41AE-BD6E-ED53D1FB3BD6}" type="parTrans" cxnId="{34CFDB75-B05F-4CEA-91FD-407E98FCEF88}">
      <dgm:prSet/>
      <dgm:spPr/>
      <dgm:t>
        <a:bodyPr/>
        <a:lstStyle/>
        <a:p>
          <a:endParaRPr lang="en-US" noProof="0"/>
        </a:p>
      </dgm:t>
    </dgm:pt>
    <dgm:pt modelId="{DCF9B3CE-A822-4902-AF4D-C9589F32D416}" type="sibTrans" cxnId="{34CFDB75-B05F-4CEA-91FD-407E98FCEF88}">
      <dgm:prSet/>
      <dgm:spPr/>
      <dgm:t>
        <a:bodyPr/>
        <a:lstStyle/>
        <a:p>
          <a:endParaRPr lang="en-US" noProof="0"/>
        </a:p>
      </dgm:t>
    </dgm:pt>
    <dgm:pt modelId="{FB545D9B-AF58-4FBF-9F47-B28D923B9D2D}">
      <dgm:prSet/>
      <dgm:spPr/>
      <dgm:t>
        <a:bodyPr/>
        <a:lstStyle/>
        <a:p>
          <a:r>
            <a:rPr lang="en-US" noProof="0" dirty="0" smtClean="0"/>
            <a:t>Bring-up cost: any required activity needed to enable a development method outside what is necessary to get to silicon is considered overhead</a:t>
          </a:r>
          <a:endParaRPr lang="en-US" noProof="0" dirty="0"/>
        </a:p>
      </dgm:t>
    </dgm:pt>
    <dgm:pt modelId="{FA254D69-41BC-4C38-BD64-E53A17C1B2F7}" type="parTrans" cxnId="{0E895ED5-B0FD-4914-8607-FEF175872893}">
      <dgm:prSet/>
      <dgm:spPr/>
      <dgm:t>
        <a:bodyPr/>
        <a:lstStyle/>
        <a:p>
          <a:endParaRPr lang="en-US" noProof="0"/>
        </a:p>
      </dgm:t>
    </dgm:pt>
    <dgm:pt modelId="{B6A826A4-D578-4ED9-A09C-4C8C5423A1E5}" type="sibTrans" cxnId="{0E895ED5-B0FD-4914-8607-FEF175872893}">
      <dgm:prSet/>
      <dgm:spPr/>
      <dgm:t>
        <a:bodyPr/>
        <a:lstStyle/>
        <a:p>
          <a:endParaRPr lang="en-US" noProof="0"/>
        </a:p>
      </dgm:t>
    </dgm:pt>
    <dgm:pt modelId="{57CA52B1-4E1D-47F1-BD0E-6F75548D23BD}" type="pres">
      <dgm:prSet presAssocID="{5DEBEDBB-BDA0-43CC-9D48-621014E5F5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2235A7-E32A-4AE5-8E24-52F2ED2736EE}" type="pres">
      <dgm:prSet presAssocID="{6719069B-36D5-4263-953A-E8F69B09705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1ED8C8-B812-47BE-A2CD-1313080EA361}" type="pres">
      <dgm:prSet presAssocID="{10655E42-0E8F-4F25-905F-8B862D1AE707}" presName="spacer" presStyleCnt="0"/>
      <dgm:spPr/>
    </dgm:pt>
    <dgm:pt modelId="{CAFD24F1-FE3C-4334-A364-2D739207B152}" type="pres">
      <dgm:prSet presAssocID="{B24DBF09-7C3B-4AE6-A2CB-6C39659F23F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DC49B7-3543-4049-A4DD-284BAE09A238}" type="pres">
      <dgm:prSet presAssocID="{DCF9B3CE-A822-4902-AF4D-C9589F32D416}" presName="spacer" presStyleCnt="0"/>
      <dgm:spPr/>
    </dgm:pt>
    <dgm:pt modelId="{09472931-3ADF-4FEB-8DF8-4719A9877E53}" type="pres">
      <dgm:prSet presAssocID="{FB545D9B-AF58-4FBF-9F47-B28D923B9D2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57309A5-C2B2-48C0-988A-B7AF80A1F691}" type="presOf" srcId="{FB545D9B-AF58-4FBF-9F47-B28D923B9D2D}" destId="{09472931-3ADF-4FEB-8DF8-4719A9877E53}" srcOrd="0" destOrd="0" presId="urn:microsoft.com/office/officeart/2005/8/layout/vList2"/>
    <dgm:cxn modelId="{2EDDF3FC-6A62-4FB4-A507-5B71FFCBF62E}" type="presOf" srcId="{6719069B-36D5-4263-953A-E8F69B09705A}" destId="{132235A7-E32A-4AE5-8E24-52F2ED2736EE}" srcOrd="0" destOrd="0" presId="urn:microsoft.com/office/officeart/2005/8/layout/vList2"/>
    <dgm:cxn modelId="{A90239DC-0F6E-4786-984E-3FBBD2C75BB5}" srcId="{5DEBEDBB-BDA0-43CC-9D48-621014E5F513}" destId="{6719069B-36D5-4263-953A-E8F69B09705A}" srcOrd="0" destOrd="0" parTransId="{372348CD-FDAD-4183-A4C1-7D1A5D5FE05F}" sibTransId="{10655E42-0E8F-4F25-905F-8B862D1AE707}"/>
    <dgm:cxn modelId="{2A1F538D-B4DB-404A-870C-070AE55BD237}" type="presOf" srcId="{5DEBEDBB-BDA0-43CC-9D48-621014E5F513}" destId="{57CA52B1-4E1D-47F1-BD0E-6F75548D23BD}" srcOrd="0" destOrd="0" presId="urn:microsoft.com/office/officeart/2005/8/layout/vList2"/>
    <dgm:cxn modelId="{5B5D9093-E65B-428D-B677-0C53BFFDC06B}" type="presOf" srcId="{B24DBF09-7C3B-4AE6-A2CB-6C39659F23FE}" destId="{CAFD24F1-FE3C-4334-A364-2D739207B152}" srcOrd="0" destOrd="0" presId="urn:microsoft.com/office/officeart/2005/8/layout/vList2"/>
    <dgm:cxn modelId="{0E895ED5-B0FD-4914-8607-FEF175872893}" srcId="{5DEBEDBB-BDA0-43CC-9D48-621014E5F513}" destId="{FB545D9B-AF58-4FBF-9F47-B28D923B9D2D}" srcOrd="2" destOrd="0" parTransId="{FA254D69-41BC-4C38-BD64-E53A17C1B2F7}" sibTransId="{B6A826A4-D578-4ED9-A09C-4C8C5423A1E5}"/>
    <dgm:cxn modelId="{34CFDB75-B05F-4CEA-91FD-407E98FCEF88}" srcId="{5DEBEDBB-BDA0-43CC-9D48-621014E5F513}" destId="{B24DBF09-7C3B-4AE6-A2CB-6C39659F23FE}" srcOrd="1" destOrd="0" parTransId="{FFCA9265-77EC-41AE-BD6E-ED53D1FB3BD6}" sibTransId="{DCF9B3CE-A822-4902-AF4D-C9589F32D416}"/>
    <dgm:cxn modelId="{A749B591-A9C4-42A3-ACC4-FB157EB4DBA7}" type="presParOf" srcId="{57CA52B1-4E1D-47F1-BD0E-6F75548D23BD}" destId="{132235A7-E32A-4AE5-8E24-52F2ED2736EE}" srcOrd="0" destOrd="0" presId="urn:microsoft.com/office/officeart/2005/8/layout/vList2"/>
    <dgm:cxn modelId="{1BA41EDB-A42E-4821-ACA8-4CF92EF96731}" type="presParOf" srcId="{57CA52B1-4E1D-47F1-BD0E-6F75548D23BD}" destId="{C21ED8C8-B812-47BE-A2CD-1313080EA361}" srcOrd="1" destOrd="0" presId="urn:microsoft.com/office/officeart/2005/8/layout/vList2"/>
    <dgm:cxn modelId="{42FFBA12-C150-40F9-9DEB-B70D1B3A3DC6}" type="presParOf" srcId="{57CA52B1-4E1D-47F1-BD0E-6F75548D23BD}" destId="{CAFD24F1-FE3C-4334-A364-2D739207B152}" srcOrd="2" destOrd="0" presId="urn:microsoft.com/office/officeart/2005/8/layout/vList2"/>
    <dgm:cxn modelId="{FD9DD2E2-461C-4FEF-BAB6-6D0971D57A5F}" type="presParOf" srcId="{57CA52B1-4E1D-47F1-BD0E-6F75548D23BD}" destId="{A7DC49B7-3543-4049-A4DD-284BAE09A238}" srcOrd="3" destOrd="0" presId="urn:microsoft.com/office/officeart/2005/8/layout/vList2"/>
    <dgm:cxn modelId="{6B989F25-28A9-4A54-9653-2495A4845118}" type="presParOf" srcId="{57CA52B1-4E1D-47F1-BD0E-6F75548D23BD}" destId="{09472931-3ADF-4FEB-8DF8-4719A9877E5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5DEBEDBB-BDA0-43CC-9D48-621014E5F51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19069B-36D5-4263-953A-E8F69B09705A}">
      <dgm:prSet/>
      <dgm:spPr/>
      <dgm:t>
        <a:bodyPr/>
        <a:lstStyle/>
        <a:p>
          <a:r>
            <a:rPr lang="en-US" noProof="0" dirty="0" smtClean="0"/>
            <a:t>Deployment cost: if several copies of prototype are needed, we need to be aware of how much each will cost to create, deploy, maintain, and support in the labs</a:t>
          </a:r>
          <a:endParaRPr lang="en-US" noProof="0" dirty="0"/>
        </a:p>
      </dgm:t>
    </dgm:pt>
    <dgm:pt modelId="{372348CD-FDAD-4183-A4C1-7D1A5D5FE05F}" type="parTrans" cxnId="{A90239DC-0F6E-4786-984E-3FBBD2C75BB5}">
      <dgm:prSet/>
      <dgm:spPr/>
      <dgm:t>
        <a:bodyPr/>
        <a:lstStyle/>
        <a:p>
          <a:endParaRPr lang="en-US" noProof="0"/>
        </a:p>
      </dgm:t>
    </dgm:pt>
    <dgm:pt modelId="{10655E42-0E8F-4F25-905F-8B862D1AE707}" type="sibTrans" cxnId="{A90239DC-0F6E-4786-984E-3FBBD2C75BB5}">
      <dgm:prSet/>
      <dgm:spPr/>
      <dgm:t>
        <a:bodyPr/>
        <a:lstStyle/>
        <a:p>
          <a:endParaRPr lang="en-US" noProof="0"/>
        </a:p>
      </dgm:t>
    </dgm:pt>
    <dgm:pt modelId="{B24DBF09-7C3B-4AE6-A2CB-6C39659F23FE}">
      <dgm:prSet/>
      <dgm:spPr/>
      <dgm:t>
        <a:bodyPr/>
        <a:lstStyle/>
        <a:p>
          <a:r>
            <a:rPr lang="en-US" noProof="0" dirty="0" smtClean="0"/>
            <a:t>Debug insight: being able to access signals, registers, and the state of the HW/SW design</a:t>
          </a:r>
          <a:endParaRPr lang="en-US" noProof="0" dirty="0"/>
        </a:p>
      </dgm:t>
    </dgm:pt>
    <dgm:pt modelId="{FFCA9265-77EC-41AE-BD6E-ED53D1FB3BD6}" type="parTrans" cxnId="{34CFDB75-B05F-4CEA-91FD-407E98FCEF88}">
      <dgm:prSet/>
      <dgm:spPr/>
      <dgm:t>
        <a:bodyPr/>
        <a:lstStyle/>
        <a:p>
          <a:endParaRPr lang="en-US" noProof="0"/>
        </a:p>
      </dgm:t>
    </dgm:pt>
    <dgm:pt modelId="{DCF9B3CE-A822-4902-AF4D-C9589F32D416}" type="sibTrans" cxnId="{34CFDB75-B05F-4CEA-91FD-407E98FCEF88}">
      <dgm:prSet/>
      <dgm:spPr/>
      <dgm:t>
        <a:bodyPr/>
        <a:lstStyle/>
        <a:p>
          <a:endParaRPr lang="en-US" noProof="0"/>
        </a:p>
      </dgm:t>
    </dgm:pt>
    <dgm:pt modelId="{FB545D9B-AF58-4FBF-9F47-B28D923B9D2D}">
      <dgm:prSet/>
      <dgm:spPr/>
      <dgm:t>
        <a:bodyPr/>
        <a:lstStyle/>
        <a:p>
          <a:r>
            <a:rPr lang="en-US" noProof="0" dirty="0" smtClean="0"/>
            <a:t>Execution control: when debugging it is important to stop HW representation using assertions or breakpoints</a:t>
          </a:r>
          <a:endParaRPr lang="en-US" noProof="0" dirty="0"/>
        </a:p>
      </dgm:t>
    </dgm:pt>
    <dgm:pt modelId="{FA254D69-41BC-4C38-BD64-E53A17C1B2F7}" type="parTrans" cxnId="{0E895ED5-B0FD-4914-8607-FEF175872893}">
      <dgm:prSet/>
      <dgm:spPr/>
      <dgm:t>
        <a:bodyPr/>
        <a:lstStyle/>
        <a:p>
          <a:endParaRPr lang="en-US" noProof="0"/>
        </a:p>
      </dgm:t>
    </dgm:pt>
    <dgm:pt modelId="{B6A826A4-D578-4ED9-A09C-4C8C5423A1E5}" type="sibTrans" cxnId="{0E895ED5-B0FD-4914-8607-FEF175872893}">
      <dgm:prSet/>
      <dgm:spPr/>
      <dgm:t>
        <a:bodyPr/>
        <a:lstStyle/>
        <a:p>
          <a:endParaRPr lang="en-US" noProof="0"/>
        </a:p>
      </dgm:t>
    </dgm:pt>
    <dgm:pt modelId="{57CA52B1-4E1D-47F1-BD0E-6F75548D23BD}" type="pres">
      <dgm:prSet presAssocID="{5DEBEDBB-BDA0-43CC-9D48-621014E5F5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2235A7-E32A-4AE5-8E24-52F2ED2736EE}" type="pres">
      <dgm:prSet presAssocID="{6719069B-36D5-4263-953A-E8F69B09705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1ED8C8-B812-47BE-A2CD-1313080EA361}" type="pres">
      <dgm:prSet presAssocID="{10655E42-0E8F-4F25-905F-8B862D1AE707}" presName="spacer" presStyleCnt="0"/>
      <dgm:spPr/>
    </dgm:pt>
    <dgm:pt modelId="{CAFD24F1-FE3C-4334-A364-2D739207B152}" type="pres">
      <dgm:prSet presAssocID="{B24DBF09-7C3B-4AE6-A2CB-6C39659F23F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DC49B7-3543-4049-A4DD-284BAE09A238}" type="pres">
      <dgm:prSet presAssocID="{DCF9B3CE-A822-4902-AF4D-C9589F32D416}" presName="spacer" presStyleCnt="0"/>
      <dgm:spPr/>
    </dgm:pt>
    <dgm:pt modelId="{09472931-3ADF-4FEB-8DF8-4719A9877E53}" type="pres">
      <dgm:prSet presAssocID="{FB545D9B-AF58-4FBF-9F47-B28D923B9D2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86D8F0-D038-4556-8639-79DEA9829CCD}" type="presOf" srcId="{6719069B-36D5-4263-953A-E8F69B09705A}" destId="{132235A7-E32A-4AE5-8E24-52F2ED2736EE}" srcOrd="0" destOrd="0" presId="urn:microsoft.com/office/officeart/2005/8/layout/vList2"/>
    <dgm:cxn modelId="{A90239DC-0F6E-4786-984E-3FBBD2C75BB5}" srcId="{5DEBEDBB-BDA0-43CC-9D48-621014E5F513}" destId="{6719069B-36D5-4263-953A-E8F69B09705A}" srcOrd="0" destOrd="0" parTransId="{372348CD-FDAD-4183-A4C1-7D1A5D5FE05F}" sibTransId="{10655E42-0E8F-4F25-905F-8B862D1AE707}"/>
    <dgm:cxn modelId="{EC42D04E-41AC-4B83-9473-F303369F50B0}" type="presOf" srcId="{FB545D9B-AF58-4FBF-9F47-B28D923B9D2D}" destId="{09472931-3ADF-4FEB-8DF8-4719A9877E53}" srcOrd="0" destOrd="0" presId="urn:microsoft.com/office/officeart/2005/8/layout/vList2"/>
    <dgm:cxn modelId="{0E895ED5-B0FD-4914-8607-FEF175872893}" srcId="{5DEBEDBB-BDA0-43CC-9D48-621014E5F513}" destId="{FB545D9B-AF58-4FBF-9F47-B28D923B9D2D}" srcOrd="2" destOrd="0" parTransId="{FA254D69-41BC-4C38-BD64-E53A17C1B2F7}" sibTransId="{B6A826A4-D578-4ED9-A09C-4C8C5423A1E5}"/>
    <dgm:cxn modelId="{34CFDB75-B05F-4CEA-91FD-407E98FCEF88}" srcId="{5DEBEDBB-BDA0-43CC-9D48-621014E5F513}" destId="{B24DBF09-7C3B-4AE6-A2CB-6C39659F23FE}" srcOrd="1" destOrd="0" parTransId="{FFCA9265-77EC-41AE-BD6E-ED53D1FB3BD6}" sibTransId="{DCF9B3CE-A822-4902-AF4D-C9589F32D416}"/>
    <dgm:cxn modelId="{8CBBC1B9-2496-4A21-B4B1-52D9D2360049}" type="presOf" srcId="{5DEBEDBB-BDA0-43CC-9D48-621014E5F513}" destId="{57CA52B1-4E1D-47F1-BD0E-6F75548D23BD}" srcOrd="0" destOrd="0" presId="urn:microsoft.com/office/officeart/2005/8/layout/vList2"/>
    <dgm:cxn modelId="{072BA421-E287-41F4-8478-F3A855901E1D}" type="presOf" srcId="{B24DBF09-7C3B-4AE6-A2CB-6C39659F23FE}" destId="{CAFD24F1-FE3C-4334-A364-2D739207B152}" srcOrd="0" destOrd="0" presId="urn:microsoft.com/office/officeart/2005/8/layout/vList2"/>
    <dgm:cxn modelId="{81C6D895-C8CF-4B93-9F24-6D38393B6728}" type="presParOf" srcId="{57CA52B1-4E1D-47F1-BD0E-6F75548D23BD}" destId="{132235A7-E32A-4AE5-8E24-52F2ED2736EE}" srcOrd="0" destOrd="0" presId="urn:microsoft.com/office/officeart/2005/8/layout/vList2"/>
    <dgm:cxn modelId="{0F570098-A0F8-4B42-9AAF-0D884E4CA4D1}" type="presParOf" srcId="{57CA52B1-4E1D-47F1-BD0E-6F75548D23BD}" destId="{C21ED8C8-B812-47BE-A2CD-1313080EA361}" srcOrd="1" destOrd="0" presId="urn:microsoft.com/office/officeart/2005/8/layout/vList2"/>
    <dgm:cxn modelId="{07BC9DE6-4360-47C0-B8AF-98C7E8E4AC8F}" type="presParOf" srcId="{57CA52B1-4E1D-47F1-BD0E-6F75548D23BD}" destId="{CAFD24F1-FE3C-4334-A364-2D739207B152}" srcOrd="2" destOrd="0" presId="urn:microsoft.com/office/officeart/2005/8/layout/vList2"/>
    <dgm:cxn modelId="{C41A1EB9-7070-4AD8-BD5A-28D39F7AA230}" type="presParOf" srcId="{57CA52B1-4E1D-47F1-BD0E-6F75548D23BD}" destId="{A7DC49B7-3543-4049-A4DD-284BAE09A238}" srcOrd="3" destOrd="0" presId="urn:microsoft.com/office/officeart/2005/8/layout/vList2"/>
    <dgm:cxn modelId="{064FECC8-B84C-4508-8D53-D56A435A93F1}" type="presParOf" srcId="{57CA52B1-4E1D-47F1-BD0E-6F75548D23BD}" destId="{09472931-3ADF-4FEB-8DF8-4719A9877E5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5DEBEDBB-BDA0-43CC-9D48-621014E5F51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19069B-36D5-4263-953A-E8F69B09705A}">
      <dgm:prSet/>
      <dgm:spPr/>
      <dgm:t>
        <a:bodyPr/>
        <a:lstStyle/>
        <a:p>
          <a:r>
            <a:rPr lang="en-US" noProof="0" dirty="0" smtClean="0"/>
            <a:t>System interfaces: it is important to be able to connect the design under development to real-world interfaces (e.g. USB)</a:t>
          </a:r>
          <a:endParaRPr lang="en-US" noProof="0" dirty="0"/>
        </a:p>
      </dgm:t>
    </dgm:pt>
    <dgm:pt modelId="{372348CD-FDAD-4183-A4C1-7D1A5D5FE05F}" type="parTrans" cxnId="{A90239DC-0F6E-4786-984E-3FBBD2C75BB5}">
      <dgm:prSet/>
      <dgm:spPr/>
      <dgm:t>
        <a:bodyPr/>
        <a:lstStyle/>
        <a:p>
          <a:endParaRPr lang="en-US" noProof="0"/>
        </a:p>
      </dgm:t>
    </dgm:pt>
    <dgm:pt modelId="{10655E42-0E8F-4F25-905F-8B862D1AE707}" type="sibTrans" cxnId="{A90239DC-0F6E-4786-984E-3FBBD2C75BB5}">
      <dgm:prSet/>
      <dgm:spPr/>
      <dgm:t>
        <a:bodyPr/>
        <a:lstStyle/>
        <a:p>
          <a:endParaRPr lang="en-US" noProof="0"/>
        </a:p>
      </dgm:t>
    </dgm:pt>
    <dgm:pt modelId="{B24DBF09-7C3B-4AE6-A2CB-6C39659F23FE}">
      <dgm:prSet/>
      <dgm:spPr/>
      <dgm:t>
        <a:bodyPr/>
        <a:lstStyle/>
        <a:p>
          <a:r>
            <a:rPr lang="en-US" noProof="0" dirty="0" smtClean="0"/>
            <a:t>Turnaround time: How long does it take to create a new version of the prototype from a </a:t>
          </a:r>
          <a:r>
            <a:rPr lang="en-US" noProof="0" dirty="0" err="1" smtClean="0"/>
            <a:t>SystemC</a:t>
          </a:r>
          <a:r>
            <a:rPr lang="en-US" noProof="0" dirty="0" smtClean="0"/>
            <a:t> or RTL description?</a:t>
          </a:r>
          <a:endParaRPr lang="en-US" noProof="0" dirty="0"/>
        </a:p>
      </dgm:t>
    </dgm:pt>
    <dgm:pt modelId="{FFCA9265-77EC-41AE-BD6E-ED53D1FB3BD6}" type="parTrans" cxnId="{34CFDB75-B05F-4CEA-91FD-407E98FCEF88}">
      <dgm:prSet/>
      <dgm:spPr/>
      <dgm:t>
        <a:bodyPr/>
        <a:lstStyle/>
        <a:p>
          <a:endParaRPr lang="en-US" noProof="0"/>
        </a:p>
      </dgm:t>
    </dgm:pt>
    <dgm:pt modelId="{DCF9B3CE-A822-4902-AF4D-C9589F32D416}" type="sibTrans" cxnId="{34CFDB75-B05F-4CEA-91FD-407E98FCEF88}">
      <dgm:prSet/>
      <dgm:spPr/>
      <dgm:t>
        <a:bodyPr/>
        <a:lstStyle/>
        <a:p>
          <a:endParaRPr lang="en-US" noProof="0"/>
        </a:p>
      </dgm:t>
    </dgm:pt>
    <dgm:pt modelId="{FB545D9B-AF58-4FBF-9F47-B28D923B9D2D}">
      <dgm:prSet/>
      <dgm:spPr/>
      <dgm:t>
        <a:bodyPr/>
        <a:lstStyle/>
        <a:p>
          <a:r>
            <a:rPr lang="en-US" noProof="0" dirty="0" smtClean="0"/>
            <a:t>Value links to low power and verification: prototypes have no to be a stand-alone platform and they need to be linked to other parts of the </a:t>
          </a:r>
          <a:r>
            <a:rPr lang="en-US" noProof="0" dirty="0" err="1" smtClean="0"/>
            <a:t>SoC</a:t>
          </a:r>
          <a:r>
            <a:rPr lang="en-US" noProof="0" dirty="0" smtClean="0"/>
            <a:t> design team</a:t>
          </a:r>
          <a:endParaRPr lang="en-US" noProof="0" dirty="0"/>
        </a:p>
      </dgm:t>
    </dgm:pt>
    <dgm:pt modelId="{FA254D69-41BC-4C38-BD64-E53A17C1B2F7}" type="parTrans" cxnId="{0E895ED5-B0FD-4914-8607-FEF175872893}">
      <dgm:prSet/>
      <dgm:spPr/>
      <dgm:t>
        <a:bodyPr/>
        <a:lstStyle/>
        <a:p>
          <a:endParaRPr lang="en-US" noProof="0"/>
        </a:p>
      </dgm:t>
    </dgm:pt>
    <dgm:pt modelId="{B6A826A4-D578-4ED9-A09C-4C8C5423A1E5}" type="sibTrans" cxnId="{0E895ED5-B0FD-4914-8607-FEF175872893}">
      <dgm:prSet/>
      <dgm:spPr/>
      <dgm:t>
        <a:bodyPr/>
        <a:lstStyle/>
        <a:p>
          <a:endParaRPr lang="en-US" noProof="0"/>
        </a:p>
      </dgm:t>
    </dgm:pt>
    <dgm:pt modelId="{57CA52B1-4E1D-47F1-BD0E-6F75548D23BD}" type="pres">
      <dgm:prSet presAssocID="{5DEBEDBB-BDA0-43CC-9D48-621014E5F5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2235A7-E32A-4AE5-8E24-52F2ED2736EE}" type="pres">
      <dgm:prSet presAssocID="{6719069B-36D5-4263-953A-E8F69B09705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1ED8C8-B812-47BE-A2CD-1313080EA361}" type="pres">
      <dgm:prSet presAssocID="{10655E42-0E8F-4F25-905F-8B862D1AE707}" presName="spacer" presStyleCnt="0"/>
      <dgm:spPr/>
    </dgm:pt>
    <dgm:pt modelId="{CAFD24F1-FE3C-4334-A364-2D739207B152}" type="pres">
      <dgm:prSet presAssocID="{B24DBF09-7C3B-4AE6-A2CB-6C39659F23F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DC49B7-3543-4049-A4DD-284BAE09A238}" type="pres">
      <dgm:prSet presAssocID="{DCF9B3CE-A822-4902-AF4D-C9589F32D416}" presName="spacer" presStyleCnt="0"/>
      <dgm:spPr/>
    </dgm:pt>
    <dgm:pt modelId="{09472931-3ADF-4FEB-8DF8-4719A9877E53}" type="pres">
      <dgm:prSet presAssocID="{FB545D9B-AF58-4FBF-9F47-B28D923B9D2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824AE4-4913-49CE-A377-E2757EFFA403}" type="presOf" srcId="{6719069B-36D5-4263-953A-E8F69B09705A}" destId="{132235A7-E32A-4AE5-8E24-52F2ED2736EE}" srcOrd="0" destOrd="0" presId="urn:microsoft.com/office/officeart/2005/8/layout/vList2"/>
    <dgm:cxn modelId="{A90239DC-0F6E-4786-984E-3FBBD2C75BB5}" srcId="{5DEBEDBB-BDA0-43CC-9D48-621014E5F513}" destId="{6719069B-36D5-4263-953A-E8F69B09705A}" srcOrd="0" destOrd="0" parTransId="{372348CD-FDAD-4183-A4C1-7D1A5D5FE05F}" sibTransId="{10655E42-0E8F-4F25-905F-8B862D1AE707}"/>
    <dgm:cxn modelId="{62A3C161-C316-4FD7-94FB-16B1B474DB1C}" type="presOf" srcId="{5DEBEDBB-BDA0-43CC-9D48-621014E5F513}" destId="{57CA52B1-4E1D-47F1-BD0E-6F75548D23BD}" srcOrd="0" destOrd="0" presId="urn:microsoft.com/office/officeart/2005/8/layout/vList2"/>
    <dgm:cxn modelId="{6A0CE630-D4B9-4959-AEDF-9DEEB93A63D8}" type="presOf" srcId="{B24DBF09-7C3B-4AE6-A2CB-6C39659F23FE}" destId="{CAFD24F1-FE3C-4334-A364-2D739207B152}" srcOrd="0" destOrd="0" presId="urn:microsoft.com/office/officeart/2005/8/layout/vList2"/>
    <dgm:cxn modelId="{3EB0657D-8406-4461-BDBD-7A1435D06241}" type="presOf" srcId="{FB545D9B-AF58-4FBF-9F47-B28D923B9D2D}" destId="{09472931-3ADF-4FEB-8DF8-4719A9877E53}" srcOrd="0" destOrd="0" presId="urn:microsoft.com/office/officeart/2005/8/layout/vList2"/>
    <dgm:cxn modelId="{0E895ED5-B0FD-4914-8607-FEF175872893}" srcId="{5DEBEDBB-BDA0-43CC-9D48-621014E5F513}" destId="{FB545D9B-AF58-4FBF-9F47-B28D923B9D2D}" srcOrd="2" destOrd="0" parTransId="{FA254D69-41BC-4C38-BD64-E53A17C1B2F7}" sibTransId="{B6A826A4-D578-4ED9-A09C-4C8C5423A1E5}"/>
    <dgm:cxn modelId="{34CFDB75-B05F-4CEA-91FD-407E98FCEF88}" srcId="{5DEBEDBB-BDA0-43CC-9D48-621014E5F513}" destId="{B24DBF09-7C3B-4AE6-A2CB-6C39659F23FE}" srcOrd="1" destOrd="0" parTransId="{FFCA9265-77EC-41AE-BD6E-ED53D1FB3BD6}" sibTransId="{DCF9B3CE-A822-4902-AF4D-C9589F32D416}"/>
    <dgm:cxn modelId="{4A6254E1-A769-4FF1-8718-DC06EFF7D5ED}" type="presParOf" srcId="{57CA52B1-4E1D-47F1-BD0E-6F75548D23BD}" destId="{132235A7-E32A-4AE5-8E24-52F2ED2736EE}" srcOrd="0" destOrd="0" presId="urn:microsoft.com/office/officeart/2005/8/layout/vList2"/>
    <dgm:cxn modelId="{58E53C91-A659-4D44-AB4C-E208E21759C7}" type="presParOf" srcId="{57CA52B1-4E1D-47F1-BD0E-6F75548D23BD}" destId="{C21ED8C8-B812-47BE-A2CD-1313080EA361}" srcOrd="1" destOrd="0" presId="urn:microsoft.com/office/officeart/2005/8/layout/vList2"/>
    <dgm:cxn modelId="{88A044EC-D7FF-4389-B147-60D308C7F722}" type="presParOf" srcId="{57CA52B1-4E1D-47F1-BD0E-6F75548D23BD}" destId="{CAFD24F1-FE3C-4334-A364-2D739207B152}" srcOrd="2" destOrd="0" presId="urn:microsoft.com/office/officeart/2005/8/layout/vList2"/>
    <dgm:cxn modelId="{2C1A9C6E-151D-401A-92A5-1E406E4C6008}" type="presParOf" srcId="{57CA52B1-4E1D-47F1-BD0E-6F75548D23BD}" destId="{A7DC49B7-3543-4049-A4DD-284BAE09A238}" srcOrd="3" destOrd="0" presId="urn:microsoft.com/office/officeart/2005/8/layout/vList2"/>
    <dgm:cxn modelId="{A2DBB456-E534-4FCD-9B75-5766C26805E9}" type="presParOf" srcId="{57CA52B1-4E1D-47F1-BD0E-6F75548D23BD}" destId="{09472931-3ADF-4FEB-8DF8-4719A9877E5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5DEBEDBB-BDA0-43CC-9D48-621014E5F51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19069B-36D5-4263-953A-E8F69B09705A}">
      <dgm:prSet/>
      <dgm:spPr/>
      <dgm:t>
        <a:bodyPr/>
        <a:lstStyle/>
        <a:p>
          <a:r>
            <a:rPr lang="en-US" noProof="0" dirty="0" smtClean="0"/>
            <a:t>Need to understand the major chip design trends to do prototypes</a:t>
          </a:r>
          <a:endParaRPr lang="en-US" noProof="0" dirty="0"/>
        </a:p>
      </dgm:t>
    </dgm:pt>
    <dgm:pt modelId="{372348CD-FDAD-4183-A4C1-7D1A5D5FE05F}" type="parTrans" cxnId="{A90239DC-0F6E-4786-984E-3FBBD2C75BB5}">
      <dgm:prSet/>
      <dgm:spPr/>
      <dgm:t>
        <a:bodyPr/>
        <a:lstStyle/>
        <a:p>
          <a:endParaRPr lang="en-US" noProof="0"/>
        </a:p>
      </dgm:t>
    </dgm:pt>
    <dgm:pt modelId="{10655E42-0E8F-4F25-905F-8B862D1AE707}" type="sibTrans" cxnId="{A90239DC-0F6E-4786-984E-3FBBD2C75BB5}">
      <dgm:prSet/>
      <dgm:spPr/>
      <dgm:t>
        <a:bodyPr/>
        <a:lstStyle/>
        <a:p>
          <a:endParaRPr lang="en-US" noProof="0"/>
        </a:p>
      </dgm:t>
    </dgm:pt>
    <dgm:pt modelId="{B24DBF09-7C3B-4AE6-A2CB-6C39659F23FE}">
      <dgm:prSet/>
      <dgm:spPr/>
      <dgm:t>
        <a:bodyPr/>
        <a:lstStyle/>
        <a:p>
          <a:r>
            <a:rPr lang="en-US" noProof="0" smtClean="0"/>
            <a:t>Major chip designs trends</a:t>
          </a:r>
          <a:endParaRPr lang="en-US" noProof="0"/>
        </a:p>
      </dgm:t>
    </dgm:pt>
    <dgm:pt modelId="{FFCA9265-77EC-41AE-BD6E-ED53D1FB3BD6}" type="parTrans" cxnId="{34CFDB75-B05F-4CEA-91FD-407E98FCEF88}">
      <dgm:prSet/>
      <dgm:spPr/>
      <dgm:t>
        <a:bodyPr/>
        <a:lstStyle/>
        <a:p>
          <a:endParaRPr lang="en-US" noProof="0"/>
        </a:p>
      </dgm:t>
    </dgm:pt>
    <dgm:pt modelId="{DCF9B3CE-A822-4902-AF4D-C9589F32D416}" type="sibTrans" cxnId="{34CFDB75-B05F-4CEA-91FD-407E98FCEF88}">
      <dgm:prSet/>
      <dgm:spPr/>
      <dgm:t>
        <a:bodyPr/>
        <a:lstStyle/>
        <a:p>
          <a:endParaRPr lang="en-US" noProof="0"/>
        </a:p>
      </dgm:t>
    </dgm:pt>
    <dgm:pt modelId="{5D7E436F-4BA7-4134-B136-31264EE40F88}">
      <dgm:prSet/>
      <dgm:spPr/>
      <dgm:t>
        <a:bodyPr/>
        <a:lstStyle/>
        <a:p>
          <a:r>
            <a:rPr lang="en-US" noProof="0" smtClean="0"/>
            <a:t>Further miniturization towards smaller technology nodes</a:t>
          </a:r>
          <a:endParaRPr lang="en-US" noProof="0"/>
        </a:p>
      </dgm:t>
    </dgm:pt>
    <dgm:pt modelId="{FF690013-BBAA-4D95-BC6D-491A81009A0E}" type="parTrans" cxnId="{B7F3FE24-FB12-4055-8B51-BDAD61E673BB}">
      <dgm:prSet/>
      <dgm:spPr/>
      <dgm:t>
        <a:bodyPr/>
        <a:lstStyle/>
        <a:p>
          <a:endParaRPr lang="en-US" noProof="0"/>
        </a:p>
      </dgm:t>
    </dgm:pt>
    <dgm:pt modelId="{B29C2D92-B092-432F-8CE0-D09479D55E82}" type="sibTrans" cxnId="{B7F3FE24-FB12-4055-8B51-BDAD61E673BB}">
      <dgm:prSet/>
      <dgm:spPr/>
      <dgm:t>
        <a:bodyPr/>
        <a:lstStyle/>
        <a:p>
          <a:endParaRPr lang="en-US" noProof="0"/>
        </a:p>
      </dgm:t>
    </dgm:pt>
    <dgm:pt modelId="{263C7970-995C-4185-B23D-B024C919817B}">
      <dgm:prSet/>
      <dgm:spPr/>
      <dgm:t>
        <a:bodyPr/>
        <a:lstStyle/>
        <a:p>
          <a:r>
            <a:rPr lang="en-US" noProof="0" dirty="0" smtClean="0"/>
            <a:t>Decrease in overall design starts</a:t>
          </a:r>
          <a:endParaRPr lang="en-US" noProof="0" dirty="0"/>
        </a:p>
      </dgm:t>
    </dgm:pt>
    <dgm:pt modelId="{6F8745E8-B24A-4D89-801D-F34426135F3D}" type="parTrans" cxnId="{7EF4D6B1-53E8-4743-891E-6FB52665E60E}">
      <dgm:prSet/>
      <dgm:spPr/>
      <dgm:t>
        <a:bodyPr/>
        <a:lstStyle/>
        <a:p>
          <a:endParaRPr lang="en-US" noProof="0"/>
        </a:p>
      </dgm:t>
    </dgm:pt>
    <dgm:pt modelId="{AFBF6993-8FD1-4513-9F64-FAAD2DA2F4C6}" type="sibTrans" cxnId="{7EF4D6B1-53E8-4743-891E-6FB52665E60E}">
      <dgm:prSet/>
      <dgm:spPr/>
      <dgm:t>
        <a:bodyPr/>
        <a:lstStyle/>
        <a:p>
          <a:endParaRPr lang="en-US" noProof="0"/>
        </a:p>
      </dgm:t>
    </dgm:pt>
    <dgm:pt modelId="{625D01BE-D677-4EE0-A621-70CDFF4EA297}">
      <dgm:prSet/>
      <dgm:spPr/>
      <dgm:t>
        <a:bodyPr/>
        <a:lstStyle/>
        <a:p>
          <a:r>
            <a:rPr lang="en-US" noProof="0" dirty="0" smtClean="0"/>
            <a:t>Programmability combined with a rapid increase of embedded software content</a:t>
          </a:r>
          <a:endParaRPr lang="en-US" noProof="0" dirty="0"/>
        </a:p>
      </dgm:t>
    </dgm:pt>
    <dgm:pt modelId="{EF7C0962-88C6-4491-AB4D-D7CD7E90DE81}" type="parTrans" cxnId="{A9FC8C84-BE78-465A-9647-82F120AF3E5C}">
      <dgm:prSet/>
      <dgm:spPr/>
      <dgm:t>
        <a:bodyPr/>
        <a:lstStyle/>
        <a:p>
          <a:endParaRPr lang="en-US" noProof="0"/>
        </a:p>
      </dgm:t>
    </dgm:pt>
    <dgm:pt modelId="{194C6882-AAD6-4E4D-996E-823E2CC7C6F4}" type="sibTrans" cxnId="{A9FC8C84-BE78-465A-9647-82F120AF3E5C}">
      <dgm:prSet/>
      <dgm:spPr/>
      <dgm:t>
        <a:bodyPr/>
        <a:lstStyle/>
        <a:p>
          <a:endParaRPr lang="en-US" noProof="0"/>
        </a:p>
      </dgm:t>
    </dgm:pt>
    <dgm:pt modelId="{9EBCD6CC-1382-4A16-94F6-458E60A9414B}">
      <dgm:prSet/>
      <dgm:spPr/>
      <dgm:t>
        <a:bodyPr/>
        <a:lstStyle/>
        <a:p>
          <a:r>
            <a:rPr lang="en-US" noProof="0" smtClean="0"/>
            <a:t>IP reuse</a:t>
          </a:r>
          <a:endParaRPr lang="en-US" noProof="0"/>
        </a:p>
      </dgm:t>
    </dgm:pt>
    <dgm:pt modelId="{17F93A7B-5267-450B-82A7-660D596BE8FC}" type="parTrans" cxnId="{3AB868E1-BE3E-4081-998E-ACC28B3375D3}">
      <dgm:prSet/>
      <dgm:spPr/>
      <dgm:t>
        <a:bodyPr/>
        <a:lstStyle/>
        <a:p>
          <a:endParaRPr lang="en-US" noProof="0"/>
        </a:p>
      </dgm:t>
    </dgm:pt>
    <dgm:pt modelId="{D4FB5F52-BD21-4310-B8FC-27EB41CBF480}" type="sibTrans" cxnId="{3AB868E1-BE3E-4081-998E-ACC28B3375D3}">
      <dgm:prSet/>
      <dgm:spPr/>
      <dgm:t>
        <a:bodyPr/>
        <a:lstStyle/>
        <a:p>
          <a:endParaRPr lang="en-US" noProof="0"/>
        </a:p>
      </dgm:t>
    </dgm:pt>
    <dgm:pt modelId="{4F97CA61-7BAD-4595-BBFE-261CE1BD53BB}">
      <dgm:prSet/>
      <dgm:spPr/>
      <dgm:t>
        <a:bodyPr/>
        <a:lstStyle/>
        <a:p>
          <a:r>
            <a:rPr lang="en-US" noProof="0" smtClean="0"/>
            <a:t>Application specifity</a:t>
          </a:r>
          <a:endParaRPr lang="en-US" noProof="0"/>
        </a:p>
      </dgm:t>
    </dgm:pt>
    <dgm:pt modelId="{F271FCA4-D72D-4ECF-9A8E-54B844B28FC1}" type="parTrans" cxnId="{0B543313-8A79-4101-93A1-C1ACCEDB17E0}">
      <dgm:prSet/>
      <dgm:spPr/>
      <dgm:t>
        <a:bodyPr/>
        <a:lstStyle/>
        <a:p>
          <a:endParaRPr lang="en-US" noProof="0"/>
        </a:p>
      </dgm:t>
    </dgm:pt>
    <dgm:pt modelId="{C1B2BC68-A78F-4DBE-85E7-D94EC67CFF30}" type="sibTrans" cxnId="{0B543313-8A79-4101-93A1-C1ACCEDB17E0}">
      <dgm:prSet/>
      <dgm:spPr/>
      <dgm:t>
        <a:bodyPr/>
        <a:lstStyle/>
        <a:p>
          <a:endParaRPr lang="en-US" noProof="0"/>
        </a:p>
      </dgm:t>
    </dgm:pt>
    <dgm:pt modelId="{1D4B0696-FDD8-4518-BFEE-AAA19E020945}">
      <dgm:prSet/>
      <dgm:spPr/>
      <dgm:t>
        <a:bodyPr/>
        <a:lstStyle/>
        <a:p>
          <a:r>
            <a:rPr lang="en-US" noProof="0" smtClean="0"/>
            <a:t>Adoption of multicore architectures</a:t>
          </a:r>
          <a:endParaRPr lang="en-US" noProof="0"/>
        </a:p>
      </dgm:t>
    </dgm:pt>
    <dgm:pt modelId="{261F636A-01D2-4ED0-B2AC-105A7ABBCBE1}" type="parTrans" cxnId="{A6A07489-A1F0-4783-AFD0-67E9C27CE8C4}">
      <dgm:prSet/>
      <dgm:spPr/>
      <dgm:t>
        <a:bodyPr/>
        <a:lstStyle/>
        <a:p>
          <a:endParaRPr lang="en-US" noProof="0"/>
        </a:p>
      </dgm:t>
    </dgm:pt>
    <dgm:pt modelId="{F6249A42-A8BA-4BFD-8B27-86492A2C95CD}" type="sibTrans" cxnId="{A6A07489-A1F0-4783-AFD0-67E9C27CE8C4}">
      <dgm:prSet/>
      <dgm:spPr/>
      <dgm:t>
        <a:bodyPr/>
        <a:lstStyle/>
        <a:p>
          <a:endParaRPr lang="en-US" noProof="0"/>
        </a:p>
      </dgm:t>
    </dgm:pt>
    <dgm:pt modelId="{CE3E3FE8-EFBF-4261-B54E-E1F0125F85AB}">
      <dgm:prSet/>
      <dgm:spPr/>
      <dgm:t>
        <a:bodyPr/>
        <a:lstStyle/>
        <a:p>
          <a:r>
            <a:rPr lang="en-US" noProof="0" smtClean="0"/>
            <a:t>Low power</a:t>
          </a:r>
          <a:endParaRPr lang="en-US" noProof="0"/>
        </a:p>
      </dgm:t>
    </dgm:pt>
    <dgm:pt modelId="{6F0986D9-543F-4FDB-B9B8-2B0C001A1836}" type="parTrans" cxnId="{8DC77BC9-9C01-435D-8687-76AFCD92FA6E}">
      <dgm:prSet/>
      <dgm:spPr/>
      <dgm:t>
        <a:bodyPr/>
        <a:lstStyle/>
        <a:p>
          <a:endParaRPr lang="en-US" noProof="0"/>
        </a:p>
      </dgm:t>
    </dgm:pt>
    <dgm:pt modelId="{AF6BF109-CBCE-4853-BA89-27D602A7F3C5}" type="sibTrans" cxnId="{8DC77BC9-9C01-435D-8687-76AFCD92FA6E}">
      <dgm:prSet/>
      <dgm:spPr/>
      <dgm:t>
        <a:bodyPr/>
        <a:lstStyle/>
        <a:p>
          <a:endParaRPr lang="en-US" noProof="0"/>
        </a:p>
      </dgm:t>
    </dgm:pt>
    <dgm:pt modelId="{AF6ECEC7-CAAE-47B3-B5C4-24F0D54D79D0}">
      <dgm:prSet/>
      <dgm:spPr/>
      <dgm:t>
        <a:bodyPr/>
        <a:lstStyle/>
        <a:p>
          <a:r>
            <a:rPr lang="en-US" noProof="0" dirty="0" smtClean="0"/>
            <a:t>Increase in analog /mixed signals portion of chips</a:t>
          </a:r>
          <a:endParaRPr lang="en-US" noProof="0" dirty="0"/>
        </a:p>
      </dgm:t>
    </dgm:pt>
    <dgm:pt modelId="{35F4751C-78BE-4D0E-8527-5C1801A98444}" type="parTrans" cxnId="{5133837D-6338-46FF-99F0-FC1E8406910F}">
      <dgm:prSet/>
      <dgm:spPr/>
      <dgm:t>
        <a:bodyPr/>
        <a:lstStyle/>
        <a:p>
          <a:endParaRPr lang="en-US" noProof="0"/>
        </a:p>
      </dgm:t>
    </dgm:pt>
    <dgm:pt modelId="{CB3BD876-CDF0-440B-B465-3B97CF588E0A}" type="sibTrans" cxnId="{5133837D-6338-46FF-99F0-FC1E8406910F}">
      <dgm:prSet/>
      <dgm:spPr/>
      <dgm:t>
        <a:bodyPr/>
        <a:lstStyle/>
        <a:p>
          <a:endParaRPr lang="en-US" noProof="0"/>
        </a:p>
      </dgm:t>
    </dgm:pt>
    <dgm:pt modelId="{57CA52B1-4E1D-47F1-BD0E-6F75548D23BD}" type="pres">
      <dgm:prSet presAssocID="{5DEBEDBB-BDA0-43CC-9D48-621014E5F5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2235A7-E32A-4AE5-8E24-52F2ED2736EE}" type="pres">
      <dgm:prSet presAssocID="{6719069B-36D5-4263-953A-E8F69B09705A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1ED8C8-B812-47BE-A2CD-1313080EA361}" type="pres">
      <dgm:prSet presAssocID="{10655E42-0E8F-4F25-905F-8B862D1AE707}" presName="spacer" presStyleCnt="0"/>
      <dgm:spPr/>
    </dgm:pt>
    <dgm:pt modelId="{CAFD24F1-FE3C-4334-A364-2D739207B152}" type="pres">
      <dgm:prSet presAssocID="{B24DBF09-7C3B-4AE6-A2CB-6C39659F23F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5C08D6-8945-4EF9-9717-DF985105660D}" type="pres">
      <dgm:prSet presAssocID="{B24DBF09-7C3B-4AE6-A2CB-6C39659F23FE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E04EB8-5A01-4A6F-B55D-2409E820C41C}" type="presOf" srcId="{CE3E3FE8-EFBF-4261-B54E-E1F0125F85AB}" destId="{F75C08D6-8945-4EF9-9717-DF985105660D}" srcOrd="0" destOrd="6" presId="urn:microsoft.com/office/officeart/2005/8/layout/vList2"/>
    <dgm:cxn modelId="{5133837D-6338-46FF-99F0-FC1E8406910F}" srcId="{B24DBF09-7C3B-4AE6-A2CB-6C39659F23FE}" destId="{AF6ECEC7-CAAE-47B3-B5C4-24F0D54D79D0}" srcOrd="7" destOrd="0" parTransId="{35F4751C-78BE-4D0E-8527-5C1801A98444}" sibTransId="{CB3BD876-CDF0-440B-B465-3B97CF588E0A}"/>
    <dgm:cxn modelId="{04615C12-2A70-4F06-B5B4-6EBDD89FFB4A}" type="presOf" srcId="{625D01BE-D677-4EE0-A621-70CDFF4EA297}" destId="{F75C08D6-8945-4EF9-9717-DF985105660D}" srcOrd="0" destOrd="2" presId="urn:microsoft.com/office/officeart/2005/8/layout/vList2"/>
    <dgm:cxn modelId="{0B543313-8A79-4101-93A1-C1ACCEDB17E0}" srcId="{B24DBF09-7C3B-4AE6-A2CB-6C39659F23FE}" destId="{4F97CA61-7BAD-4595-BBFE-261CE1BD53BB}" srcOrd="4" destOrd="0" parTransId="{F271FCA4-D72D-4ECF-9A8E-54B844B28FC1}" sibTransId="{C1B2BC68-A78F-4DBE-85E7-D94EC67CFF30}"/>
    <dgm:cxn modelId="{A90239DC-0F6E-4786-984E-3FBBD2C75BB5}" srcId="{5DEBEDBB-BDA0-43CC-9D48-621014E5F513}" destId="{6719069B-36D5-4263-953A-E8F69B09705A}" srcOrd="0" destOrd="0" parTransId="{372348CD-FDAD-4183-A4C1-7D1A5D5FE05F}" sibTransId="{10655E42-0E8F-4F25-905F-8B862D1AE707}"/>
    <dgm:cxn modelId="{074CD104-B95E-418A-8694-C6E0071E1427}" type="presOf" srcId="{AF6ECEC7-CAAE-47B3-B5C4-24F0D54D79D0}" destId="{F75C08D6-8945-4EF9-9717-DF985105660D}" srcOrd="0" destOrd="7" presId="urn:microsoft.com/office/officeart/2005/8/layout/vList2"/>
    <dgm:cxn modelId="{3AB868E1-BE3E-4081-998E-ACC28B3375D3}" srcId="{B24DBF09-7C3B-4AE6-A2CB-6C39659F23FE}" destId="{9EBCD6CC-1382-4A16-94F6-458E60A9414B}" srcOrd="3" destOrd="0" parTransId="{17F93A7B-5267-450B-82A7-660D596BE8FC}" sibTransId="{D4FB5F52-BD21-4310-B8FC-27EB41CBF480}"/>
    <dgm:cxn modelId="{8DC77BC9-9C01-435D-8687-76AFCD92FA6E}" srcId="{B24DBF09-7C3B-4AE6-A2CB-6C39659F23FE}" destId="{CE3E3FE8-EFBF-4261-B54E-E1F0125F85AB}" srcOrd="6" destOrd="0" parTransId="{6F0986D9-543F-4FDB-B9B8-2B0C001A1836}" sibTransId="{AF6BF109-CBCE-4853-BA89-27D602A7F3C5}"/>
    <dgm:cxn modelId="{18ED1571-B7C8-4C02-A53E-92B4B64C0A92}" type="presOf" srcId="{5DEBEDBB-BDA0-43CC-9D48-621014E5F513}" destId="{57CA52B1-4E1D-47F1-BD0E-6F75548D23BD}" srcOrd="0" destOrd="0" presId="urn:microsoft.com/office/officeart/2005/8/layout/vList2"/>
    <dgm:cxn modelId="{0CDB4EB9-9913-4CBB-9DE4-767D84D159CA}" type="presOf" srcId="{263C7970-995C-4185-B23D-B024C919817B}" destId="{F75C08D6-8945-4EF9-9717-DF985105660D}" srcOrd="0" destOrd="1" presId="urn:microsoft.com/office/officeart/2005/8/layout/vList2"/>
    <dgm:cxn modelId="{34CFDB75-B05F-4CEA-91FD-407E98FCEF88}" srcId="{5DEBEDBB-BDA0-43CC-9D48-621014E5F513}" destId="{B24DBF09-7C3B-4AE6-A2CB-6C39659F23FE}" srcOrd="1" destOrd="0" parTransId="{FFCA9265-77EC-41AE-BD6E-ED53D1FB3BD6}" sibTransId="{DCF9B3CE-A822-4902-AF4D-C9589F32D416}"/>
    <dgm:cxn modelId="{C4B73F3B-F12D-4C5B-964D-6405E4DB8B49}" type="presOf" srcId="{9EBCD6CC-1382-4A16-94F6-458E60A9414B}" destId="{F75C08D6-8945-4EF9-9717-DF985105660D}" srcOrd="0" destOrd="3" presId="urn:microsoft.com/office/officeart/2005/8/layout/vList2"/>
    <dgm:cxn modelId="{A6A07489-A1F0-4783-AFD0-67E9C27CE8C4}" srcId="{B24DBF09-7C3B-4AE6-A2CB-6C39659F23FE}" destId="{1D4B0696-FDD8-4518-BFEE-AAA19E020945}" srcOrd="5" destOrd="0" parTransId="{261F636A-01D2-4ED0-B2AC-105A7ABBCBE1}" sibTransId="{F6249A42-A8BA-4BFD-8B27-86492A2C95CD}"/>
    <dgm:cxn modelId="{9D3DA1B5-4C8D-4028-B824-9D1ECFA6B20B}" type="presOf" srcId="{1D4B0696-FDD8-4518-BFEE-AAA19E020945}" destId="{F75C08D6-8945-4EF9-9717-DF985105660D}" srcOrd="0" destOrd="5" presId="urn:microsoft.com/office/officeart/2005/8/layout/vList2"/>
    <dgm:cxn modelId="{7EF4D6B1-53E8-4743-891E-6FB52665E60E}" srcId="{B24DBF09-7C3B-4AE6-A2CB-6C39659F23FE}" destId="{263C7970-995C-4185-B23D-B024C919817B}" srcOrd="1" destOrd="0" parTransId="{6F8745E8-B24A-4D89-801D-F34426135F3D}" sibTransId="{AFBF6993-8FD1-4513-9F64-FAAD2DA2F4C6}"/>
    <dgm:cxn modelId="{A67EEB66-9B9A-4A5B-B652-69FB56D3509E}" type="presOf" srcId="{5D7E436F-4BA7-4134-B136-31264EE40F88}" destId="{F75C08D6-8945-4EF9-9717-DF985105660D}" srcOrd="0" destOrd="0" presId="urn:microsoft.com/office/officeart/2005/8/layout/vList2"/>
    <dgm:cxn modelId="{C1999C0F-F3DE-4310-823E-D6D31E1D6A8C}" type="presOf" srcId="{6719069B-36D5-4263-953A-E8F69B09705A}" destId="{132235A7-E32A-4AE5-8E24-52F2ED2736EE}" srcOrd="0" destOrd="0" presId="urn:microsoft.com/office/officeart/2005/8/layout/vList2"/>
    <dgm:cxn modelId="{B7F3FE24-FB12-4055-8B51-BDAD61E673BB}" srcId="{B24DBF09-7C3B-4AE6-A2CB-6C39659F23FE}" destId="{5D7E436F-4BA7-4134-B136-31264EE40F88}" srcOrd="0" destOrd="0" parTransId="{FF690013-BBAA-4D95-BC6D-491A81009A0E}" sibTransId="{B29C2D92-B092-432F-8CE0-D09479D55E82}"/>
    <dgm:cxn modelId="{A9FC8C84-BE78-465A-9647-82F120AF3E5C}" srcId="{B24DBF09-7C3B-4AE6-A2CB-6C39659F23FE}" destId="{625D01BE-D677-4EE0-A621-70CDFF4EA297}" srcOrd="2" destOrd="0" parTransId="{EF7C0962-88C6-4491-AB4D-D7CD7E90DE81}" sibTransId="{194C6882-AAD6-4E4D-996E-823E2CC7C6F4}"/>
    <dgm:cxn modelId="{6D777D6E-477A-4E50-BB81-21E662D91EFF}" type="presOf" srcId="{B24DBF09-7C3B-4AE6-A2CB-6C39659F23FE}" destId="{CAFD24F1-FE3C-4334-A364-2D739207B152}" srcOrd="0" destOrd="0" presId="urn:microsoft.com/office/officeart/2005/8/layout/vList2"/>
    <dgm:cxn modelId="{1BFD6B86-508A-462B-9836-5ABB15FD680F}" type="presOf" srcId="{4F97CA61-7BAD-4595-BBFE-261CE1BD53BB}" destId="{F75C08D6-8945-4EF9-9717-DF985105660D}" srcOrd="0" destOrd="4" presId="urn:microsoft.com/office/officeart/2005/8/layout/vList2"/>
    <dgm:cxn modelId="{5C4B81BA-567C-4610-BC68-8EF6EC2B1DBE}" type="presParOf" srcId="{57CA52B1-4E1D-47F1-BD0E-6F75548D23BD}" destId="{132235A7-E32A-4AE5-8E24-52F2ED2736EE}" srcOrd="0" destOrd="0" presId="urn:microsoft.com/office/officeart/2005/8/layout/vList2"/>
    <dgm:cxn modelId="{A508A15A-4981-4536-85D1-930BA478BBC1}" type="presParOf" srcId="{57CA52B1-4E1D-47F1-BD0E-6F75548D23BD}" destId="{C21ED8C8-B812-47BE-A2CD-1313080EA361}" srcOrd="1" destOrd="0" presId="urn:microsoft.com/office/officeart/2005/8/layout/vList2"/>
    <dgm:cxn modelId="{EEA1F1A5-B945-44AE-9509-3A487B5B7E89}" type="presParOf" srcId="{57CA52B1-4E1D-47F1-BD0E-6F75548D23BD}" destId="{CAFD24F1-FE3C-4334-A364-2D739207B152}" srcOrd="2" destOrd="0" presId="urn:microsoft.com/office/officeart/2005/8/layout/vList2"/>
    <dgm:cxn modelId="{03432D4C-7DA1-40F4-BCF7-96449E82DB5E}" type="presParOf" srcId="{57CA52B1-4E1D-47F1-BD0E-6F75548D23BD}" destId="{F75C08D6-8945-4EF9-9717-DF985105660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5DEBEDBB-BDA0-43CC-9D48-621014E5F51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19069B-36D5-4263-953A-E8F69B09705A}">
      <dgm:prSet/>
      <dgm:spPr/>
      <dgm:t>
        <a:bodyPr/>
        <a:lstStyle/>
        <a:p>
          <a:r>
            <a:rPr lang="en-US" noProof="0" dirty="0" smtClean="0"/>
            <a:t>Overall number of design starts for </a:t>
          </a:r>
          <a:r>
            <a:rPr lang="en-US" noProof="0" dirty="0" err="1" smtClean="0"/>
            <a:t>SoC</a:t>
          </a:r>
          <a:r>
            <a:rPr lang="en-US" noProof="0" dirty="0" smtClean="0"/>
            <a:t> is expected to decrease significantly</a:t>
          </a:r>
          <a:endParaRPr lang="en-US" noProof="0" dirty="0"/>
        </a:p>
      </dgm:t>
    </dgm:pt>
    <dgm:pt modelId="{372348CD-FDAD-4183-A4C1-7D1A5D5FE05F}" type="parTrans" cxnId="{A90239DC-0F6E-4786-984E-3FBBD2C75BB5}">
      <dgm:prSet/>
      <dgm:spPr/>
      <dgm:t>
        <a:bodyPr/>
        <a:lstStyle/>
        <a:p>
          <a:endParaRPr lang="en-US" noProof="0"/>
        </a:p>
      </dgm:t>
    </dgm:pt>
    <dgm:pt modelId="{10655E42-0E8F-4F25-905F-8B862D1AE707}" type="sibTrans" cxnId="{A90239DC-0F6E-4786-984E-3FBBD2C75BB5}">
      <dgm:prSet/>
      <dgm:spPr/>
      <dgm:t>
        <a:bodyPr/>
        <a:lstStyle/>
        <a:p>
          <a:endParaRPr lang="en-US" noProof="0"/>
        </a:p>
      </dgm:t>
    </dgm:pt>
    <dgm:pt modelId="{B24DBF09-7C3B-4AE6-A2CB-6C39659F23FE}">
      <dgm:prSet/>
      <dgm:spPr/>
      <dgm:t>
        <a:bodyPr/>
        <a:lstStyle/>
        <a:p>
          <a:r>
            <a:rPr lang="en-US" noProof="0" dirty="0" smtClean="0"/>
            <a:t>Development cost of modern designs is to high to afford </a:t>
          </a:r>
          <a:r>
            <a:rPr lang="en-US" noProof="0" dirty="0" err="1" smtClean="0"/>
            <a:t>SoC</a:t>
          </a:r>
          <a:r>
            <a:rPr lang="en-US" noProof="0" dirty="0" smtClean="0"/>
            <a:t> development</a:t>
          </a:r>
          <a:endParaRPr lang="en-US" noProof="0" dirty="0"/>
        </a:p>
      </dgm:t>
    </dgm:pt>
    <dgm:pt modelId="{FFCA9265-77EC-41AE-BD6E-ED53D1FB3BD6}" type="parTrans" cxnId="{34CFDB75-B05F-4CEA-91FD-407E98FCEF88}">
      <dgm:prSet/>
      <dgm:spPr/>
      <dgm:t>
        <a:bodyPr/>
        <a:lstStyle/>
        <a:p>
          <a:endParaRPr lang="en-US" noProof="0"/>
        </a:p>
      </dgm:t>
    </dgm:pt>
    <dgm:pt modelId="{DCF9B3CE-A822-4902-AF4D-C9589F32D416}" type="sibTrans" cxnId="{34CFDB75-B05F-4CEA-91FD-407E98FCEF88}">
      <dgm:prSet/>
      <dgm:spPr/>
      <dgm:t>
        <a:bodyPr/>
        <a:lstStyle/>
        <a:p>
          <a:endParaRPr lang="en-US" noProof="0"/>
        </a:p>
      </dgm:t>
    </dgm:pt>
    <dgm:pt modelId="{FB545D9B-AF58-4FBF-9F47-B28D923B9D2D}">
      <dgm:prSet/>
      <dgm:spPr/>
      <dgm:t>
        <a:bodyPr/>
        <a:lstStyle/>
        <a:p>
          <a:r>
            <a:rPr lang="en-US" noProof="0" dirty="0" smtClean="0"/>
            <a:t>The biggest drop will be in design starts for older technologies (130 nm and above)</a:t>
          </a:r>
          <a:endParaRPr lang="en-US" noProof="0" dirty="0"/>
        </a:p>
      </dgm:t>
    </dgm:pt>
    <dgm:pt modelId="{FA254D69-41BC-4C38-BD64-E53A17C1B2F7}" type="parTrans" cxnId="{0E895ED5-B0FD-4914-8607-FEF175872893}">
      <dgm:prSet/>
      <dgm:spPr/>
      <dgm:t>
        <a:bodyPr/>
        <a:lstStyle/>
        <a:p>
          <a:endParaRPr lang="en-US" noProof="0"/>
        </a:p>
      </dgm:t>
    </dgm:pt>
    <dgm:pt modelId="{B6A826A4-D578-4ED9-A09C-4C8C5423A1E5}" type="sibTrans" cxnId="{0E895ED5-B0FD-4914-8607-FEF175872893}">
      <dgm:prSet/>
      <dgm:spPr/>
      <dgm:t>
        <a:bodyPr/>
        <a:lstStyle/>
        <a:p>
          <a:endParaRPr lang="en-US" noProof="0"/>
        </a:p>
      </dgm:t>
    </dgm:pt>
    <dgm:pt modelId="{F962C420-F8F0-4DFE-BC6F-64C37F4B3695}">
      <dgm:prSet/>
      <dgm:spPr/>
      <dgm:t>
        <a:bodyPr/>
        <a:lstStyle/>
        <a:p>
          <a:r>
            <a:rPr lang="en-US" noProof="0" dirty="0" smtClean="0"/>
            <a:t>Design teams will continue to design for leading-edge processes where software content, and the need for prototyping, is greatest</a:t>
          </a:r>
          <a:endParaRPr lang="en-US" noProof="0" dirty="0"/>
        </a:p>
      </dgm:t>
    </dgm:pt>
    <dgm:pt modelId="{F64E5179-2EB3-4707-974D-48BF9C30FE85}" type="parTrans" cxnId="{70CBC7B1-DCAE-4052-9F5E-0C1E131B9CF6}">
      <dgm:prSet/>
      <dgm:spPr/>
    </dgm:pt>
    <dgm:pt modelId="{3016F015-9A60-4387-BCB7-CC350ED8770A}" type="sibTrans" cxnId="{70CBC7B1-DCAE-4052-9F5E-0C1E131B9CF6}">
      <dgm:prSet/>
      <dgm:spPr/>
    </dgm:pt>
    <dgm:pt modelId="{57CA52B1-4E1D-47F1-BD0E-6F75548D23BD}" type="pres">
      <dgm:prSet presAssocID="{5DEBEDBB-BDA0-43CC-9D48-621014E5F5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2235A7-E32A-4AE5-8E24-52F2ED2736EE}" type="pres">
      <dgm:prSet presAssocID="{6719069B-36D5-4263-953A-E8F69B09705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1ED8C8-B812-47BE-A2CD-1313080EA361}" type="pres">
      <dgm:prSet presAssocID="{10655E42-0E8F-4F25-905F-8B862D1AE707}" presName="spacer" presStyleCnt="0"/>
      <dgm:spPr/>
    </dgm:pt>
    <dgm:pt modelId="{CAFD24F1-FE3C-4334-A364-2D739207B152}" type="pres">
      <dgm:prSet presAssocID="{B24DBF09-7C3B-4AE6-A2CB-6C39659F23F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DC49B7-3543-4049-A4DD-284BAE09A238}" type="pres">
      <dgm:prSet presAssocID="{DCF9B3CE-A822-4902-AF4D-C9589F32D416}" presName="spacer" presStyleCnt="0"/>
      <dgm:spPr/>
    </dgm:pt>
    <dgm:pt modelId="{09472931-3ADF-4FEB-8DF8-4719A9877E53}" type="pres">
      <dgm:prSet presAssocID="{FB545D9B-AF58-4FBF-9F47-B28D923B9D2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29B334-39BB-4CD7-B8A2-BEB24581390A}" type="pres">
      <dgm:prSet presAssocID="{B6A826A4-D578-4ED9-A09C-4C8C5423A1E5}" presName="spacer" presStyleCnt="0"/>
      <dgm:spPr/>
    </dgm:pt>
    <dgm:pt modelId="{D9D8A5D1-E5B5-4689-B440-0FEA464C777E}" type="pres">
      <dgm:prSet presAssocID="{F962C420-F8F0-4DFE-BC6F-64C37F4B369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1A9AAF6-6CDD-4D16-9767-E6D8F8AE1FBD}" type="presOf" srcId="{F962C420-F8F0-4DFE-BC6F-64C37F4B3695}" destId="{D9D8A5D1-E5B5-4689-B440-0FEA464C777E}" srcOrd="0" destOrd="0" presId="urn:microsoft.com/office/officeart/2005/8/layout/vList2"/>
    <dgm:cxn modelId="{A90239DC-0F6E-4786-984E-3FBBD2C75BB5}" srcId="{5DEBEDBB-BDA0-43CC-9D48-621014E5F513}" destId="{6719069B-36D5-4263-953A-E8F69B09705A}" srcOrd="0" destOrd="0" parTransId="{372348CD-FDAD-4183-A4C1-7D1A5D5FE05F}" sibTransId="{10655E42-0E8F-4F25-905F-8B862D1AE707}"/>
    <dgm:cxn modelId="{70CBC7B1-DCAE-4052-9F5E-0C1E131B9CF6}" srcId="{5DEBEDBB-BDA0-43CC-9D48-621014E5F513}" destId="{F962C420-F8F0-4DFE-BC6F-64C37F4B3695}" srcOrd="3" destOrd="0" parTransId="{F64E5179-2EB3-4707-974D-48BF9C30FE85}" sibTransId="{3016F015-9A60-4387-BCB7-CC350ED8770A}"/>
    <dgm:cxn modelId="{0E895ED5-B0FD-4914-8607-FEF175872893}" srcId="{5DEBEDBB-BDA0-43CC-9D48-621014E5F513}" destId="{FB545D9B-AF58-4FBF-9F47-B28D923B9D2D}" srcOrd="2" destOrd="0" parTransId="{FA254D69-41BC-4C38-BD64-E53A17C1B2F7}" sibTransId="{B6A826A4-D578-4ED9-A09C-4C8C5423A1E5}"/>
    <dgm:cxn modelId="{34CFDB75-B05F-4CEA-91FD-407E98FCEF88}" srcId="{5DEBEDBB-BDA0-43CC-9D48-621014E5F513}" destId="{B24DBF09-7C3B-4AE6-A2CB-6C39659F23FE}" srcOrd="1" destOrd="0" parTransId="{FFCA9265-77EC-41AE-BD6E-ED53D1FB3BD6}" sibTransId="{DCF9B3CE-A822-4902-AF4D-C9589F32D416}"/>
    <dgm:cxn modelId="{A56C5A45-5CAF-4062-8AA8-363CD24FB37E}" type="presOf" srcId="{5DEBEDBB-BDA0-43CC-9D48-621014E5F513}" destId="{57CA52B1-4E1D-47F1-BD0E-6F75548D23BD}" srcOrd="0" destOrd="0" presId="urn:microsoft.com/office/officeart/2005/8/layout/vList2"/>
    <dgm:cxn modelId="{3BEE0BCF-5698-4B96-BB01-4383C7A7753F}" type="presOf" srcId="{6719069B-36D5-4263-953A-E8F69B09705A}" destId="{132235A7-E32A-4AE5-8E24-52F2ED2736EE}" srcOrd="0" destOrd="0" presId="urn:microsoft.com/office/officeart/2005/8/layout/vList2"/>
    <dgm:cxn modelId="{FAF211AB-7639-4798-AAB6-6BD6DDD066F2}" type="presOf" srcId="{FB545D9B-AF58-4FBF-9F47-B28D923B9D2D}" destId="{09472931-3ADF-4FEB-8DF8-4719A9877E53}" srcOrd="0" destOrd="0" presId="urn:microsoft.com/office/officeart/2005/8/layout/vList2"/>
    <dgm:cxn modelId="{1BE46A05-AACB-455E-9AF6-02035A461E46}" type="presOf" srcId="{B24DBF09-7C3B-4AE6-A2CB-6C39659F23FE}" destId="{CAFD24F1-FE3C-4334-A364-2D739207B152}" srcOrd="0" destOrd="0" presId="urn:microsoft.com/office/officeart/2005/8/layout/vList2"/>
    <dgm:cxn modelId="{762B7706-8C68-4E34-8DE2-DC9857FC2522}" type="presParOf" srcId="{57CA52B1-4E1D-47F1-BD0E-6F75548D23BD}" destId="{132235A7-E32A-4AE5-8E24-52F2ED2736EE}" srcOrd="0" destOrd="0" presId="urn:microsoft.com/office/officeart/2005/8/layout/vList2"/>
    <dgm:cxn modelId="{A5A5AEF9-574B-472C-A9B9-52F9CE7814AA}" type="presParOf" srcId="{57CA52B1-4E1D-47F1-BD0E-6F75548D23BD}" destId="{C21ED8C8-B812-47BE-A2CD-1313080EA361}" srcOrd="1" destOrd="0" presId="urn:microsoft.com/office/officeart/2005/8/layout/vList2"/>
    <dgm:cxn modelId="{83138F19-8A28-4D82-BCB6-EDA952092CC2}" type="presParOf" srcId="{57CA52B1-4E1D-47F1-BD0E-6F75548D23BD}" destId="{CAFD24F1-FE3C-4334-A364-2D739207B152}" srcOrd="2" destOrd="0" presId="urn:microsoft.com/office/officeart/2005/8/layout/vList2"/>
    <dgm:cxn modelId="{42D8830E-F375-4D4C-9FFA-A39492C6C7BB}" type="presParOf" srcId="{57CA52B1-4E1D-47F1-BD0E-6F75548D23BD}" destId="{A7DC49B7-3543-4049-A4DD-284BAE09A238}" srcOrd="3" destOrd="0" presId="urn:microsoft.com/office/officeart/2005/8/layout/vList2"/>
    <dgm:cxn modelId="{9E062A1D-2597-42D6-9306-ADB07596334F}" type="presParOf" srcId="{57CA52B1-4E1D-47F1-BD0E-6F75548D23BD}" destId="{09472931-3ADF-4FEB-8DF8-4719A9877E53}" srcOrd="4" destOrd="0" presId="urn:microsoft.com/office/officeart/2005/8/layout/vList2"/>
    <dgm:cxn modelId="{491FC88E-7D2D-43D9-86B4-C43FEBBE1DDD}" type="presParOf" srcId="{57CA52B1-4E1D-47F1-BD0E-6F75548D23BD}" destId="{6229B334-39BB-4CD7-B8A2-BEB24581390A}" srcOrd="5" destOrd="0" presId="urn:microsoft.com/office/officeart/2005/8/layout/vList2"/>
    <dgm:cxn modelId="{F8713DE9-F5D6-4B3A-8327-04B720E9E8BA}" type="presParOf" srcId="{57CA52B1-4E1D-47F1-BD0E-6F75548D23BD}" destId="{D9D8A5D1-E5B5-4689-B440-0FEA464C777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5DEBEDBB-BDA0-43CC-9D48-621014E5F51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19069B-36D5-4263-953A-E8F69B09705A}">
      <dgm:prSet/>
      <dgm:spPr/>
      <dgm:t>
        <a:bodyPr/>
        <a:lstStyle/>
        <a:p>
          <a:r>
            <a:rPr lang="en-US" noProof="0" dirty="0" smtClean="0"/>
            <a:t>As a consequence the risk per design increases dramatically</a:t>
          </a:r>
          <a:endParaRPr lang="en-US" noProof="0" dirty="0"/>
        </a:p>
      </dgm:t>
    </dgm:pt>
    <dgm:pt modelId="{372348CD-FDAD-4183-A4C1-7D1A5D5FE05F}" type="parTrans" cxnId="{A90239DC-0F6E-4786-984E-3FBBD2C75BB5}">
      <dgm:prSet/>
      <dgm:spPr/>
      <dgm:t>
        <a:bodyPr/>
        <a:lstStyle/>
        <a:p>
          <a:endParaRPr lang="en-US" noProof="0"/>
        </a:p>
      </dgm:t>
    </dgm:pt>
    <dgm:pt modelId="{10655E42-0E8F-4F25-905F-8B862D1AE707}" type="sibTrans" cxnId="{A90239DC-0F6E-4786-984E-3FBBD2C75BB5}">
      <dgm:prSet/>
      <dgm:spPr/>
      <dgm:t>
        <a:bodyPr/>
        <a:lstStyle/>
        <a:p>
          <a:endParaRPr lang="en-US" noProof="0"/>
        </a:p>
      </dgm:t>
    </dgm:pt>
    <dgm:pt modelId="{B24DBF09-7C3B-4AE6-A2CB-6C39659F23FE}">
      <dgm:prSet/>
      <dgm:spPr/>
      <dgm:t>
        <a:bodyPr/>
        <a:lstStyle/>
        <a:p>
          <a:r>
            <a:rPr lang="en-US" noProof="0" dirty="0" smtClean="0"/>
            <a:t>More and more companies are mandating prototyping of their designs prior to tape out to avoid expensive re-spins</a:t>
          </a:r>
          <a:endParaRPr lang="en-US" noProof="0" dirty="0"/>
        </a:p>
      </dgm:t>
    </dgm:pt>
    <dgm:pt modelId="{FFCA9265-77EC-41AE-BD6E-ED53D1FB3BD6}" type="parTrans" cxnId="{34CFDB75-B05F-4CEA-91FD-407E98FCEF88}">
      <dgm:prSet/>
      <dgm:spPr/>
      <dgm:t>
        <a:bodyPr/>
        <a:lstStyle/>
        <a:p>
          <a:endParaRPr lang="en-US" noProof="0"/>
        </a:p>
      </dgm:t>
    </dgm:pt>
    <dgm:pt modelId="{DCF9B3CE-A822-4902-AF4D-C9589F32D416}" type="sibTrans" cxnId="{34CFDB75-B05F-4CEA-91FD-407E98FCEF88}">
      <dgm:prSet/>
      <dgm:spPr/>
      <dgm:t>
        <a:bodyPr/>
        <a:lstStyle/>
        <a:p>
          <a:endParaRPr lang="en-US" noProof="0"/>
        </a:p>
      </dgm:t>
    </dgm:pt>
    <dgm:pt modelId="{FB545D9B-AF58-4FBF-9F47-B28D923B9D2D}">
      <dgm:prSet/>
      <dgm:spPr/>
      <dgm:t>
        <a:bodyPr/>
        <a:lstStyle/>
        <a:p>
          <a:r>
            <a:rPr lang="en-US" noProof="0" dirty="0" smtClean="0"/>
            <a:t>Decrease in design starts will increase the risk per project and prototyping will become more important</a:t>
          </a:r>
          <a:endParaRPr lang="en-US" noProof="0" dirty="0"/>
        </a:p>
      </dgm:t>
    </dgm:pt>
    <dgm:pt modelId="{FA254D69-41BC-4C38-BD64-E53A17C1B2F7}" type="parTrans" cxnId="{0E895ED5-B0FD-4914-8607-FEF175872893}">
      <dgm:prSet/>
      <dgm:spPr/>
      <dgm:t>
        <a:bodyPr/>
        <a:lstStyle/>
        <a:p>
          <a:endParaRPr lang="en-US" noProof="0"/>
        </a:p>
      </dgm:t>
    </dgm:pt>
    <dgm:pt modelId="{B6A826A4-D578-4ED9-A09C-4C8C5423A1E5}" type="sibTrans" cxnId="{0E895ED5-B0FD-4914-8607-FEF175872893}">
      <dgm:prSet/>
      <dgm:spPr/>
      <dgm:t>
        <a:bodyPr/>
        <a:lstStyle/>
        <a:p>
          <a:endParaRPr lang="en-US" noProof="0"/>
        </a:p>
      </dgm:t>
    </dgm:pt>
    <dgm:pt modelId="{57CA52B1-4E1D-47F1-BD0E-6F75548D23BD}" type="pres">
      <dgm:prSet presAssocID="{5DEBEDBB-BDA0-43CC-9D48-621014E5F5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2235A7-E32A-4AE5-8E24-52F2ED2736EE}" type="pres">
      <dgm:prSet presAssocID="{6719069B-36D5-4263-953A-E8F69B09705A}" presName="parentText" presStyleLbl="node1" presStyleIdx="0" presStyleCnt="3" custLinFactNeighborX="-926" custLinFactNeighborY="-451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1ED8C8-B812-47BE-A2CD-1313080EA361}" type="pres">
      <dgm:prSet presAssocID="{10655E42-0E8F-4F25-905F-8B862D1AE707}" presName="spacer" presStyleCnt="0"/>
      <dgm:spPr/>
    </dgm:pt>
    <dgm:pt modelId="{CAFD24F1-FE3C-4334-A364-2D739207B152}" type="pres">
      <dgm:prSet presAssocID="{B24DBF09-7C3B-4AE6-A2CB-6C39659F23F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DC49B7-3543-4049-A4DD-284BAE09A238}" type="pres">
      <dgm:prSet presAssocID="{DCF9B3CE-A822-4902-AF4D-C9589F32D416}" presName="spacer" presStyleCnt="0"/>
      <dgm:spPr/>
    </dgm:pt>
    <dgm:pt modelId="{09472931-3ADF-4FEB-8DF8-4719A9877E53}" type="pres">
      <dgm:prSet presAssocID="{FB545D9B-AF58-4FBF-9F47-B28D923B9D2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0239DC-0F6E-4786-984E-3FBBD2C75BB5}" srcId="{5DEBEDBB-BDA0-43CC-9D48-621014E5F513}" destId="{6719069B-36D5-4263-953A-E8F69B09705A}" srcOrd="0" destOrd="0" parTransId="{372348CD-FDAD-4183-A4C1-7D1A5D5FE05F}" sibTransId="{10655E42-0E8F-4F25-905F-8B862D1AE707}"/>
    <dgm:cxn modelId="{E0CD12B3-01EC-43D8-8825-3BD64A1E3364}" type="presOf" srcId="{6719069B-36D5-4263-953A-E8F69B09705A}" destId="{132235A7-E32A-4AE5-8E24-52F2ED2736EE}" srcOrd="0" destOrd="0" presId="urn:microsoft.com/office/officeart/2005/8/layout/vList2"/>
    <dgm:cxn modelId="{24501B0B-CFD8-44E5-B8E6-1F3EA27CF5C1}" type="presOf" srcId="{FB545D9B-AF58-4FBF-9F47-B28D923B9D2D}" destId="{09472931-3ADF-4FEB-8DF8-4719A9877E53}" srcOrd="0" destOrd="0" presId="urn:microsoft.com/office/officeart/2005/8/layout/vList2"/>
    <dgm:cxn modelId="{0E895ED5-B0FD-4914-8607-FEF175872893}" srcId="{5DEBEDBB-BDA0-43CC-9D48-621014E5F513}" destId="{FB545D9B-AF58-4FBF-9F47-B28D923B9D2D}" srcOrd="2" destOrd="0" parTransId="{FA254D69-41BC-4C38-BD64-E53A17C1B2F7}" sibTransId="{B6A826A4-D578-4ED9-A09C-4C8C5423A1E5}"/>
    <dgm:cxn modelId="{34CFDB75-B05F-4CEA-91FD-407E98FCEF88}" srcId="{5DEBEDBB-BDA0-43CC-9D48-621014E5F513}" destId="{B24DBF09-7C3B-4AE6-A2CB-6C39659F23FE}" srcOrd="1" destOrd="0" parTransId="{FFCA9265-77EC-41AE-BD6E-ED53D1FB3BD6}" sibTransId="{DCF9B3CE-A822-4902-AF4D-C9589F32D416}"/>
    <dgm:cxn modelId="{3AE05083-2548-48E2-AFDE-B82D24B93149}" type="presOf" srcId="{B24DBF09-7C3B-4AE6-A2CB-6C39659F23FE}" destId="{CAFD24F1-FE3C-4334-A364-2D739207B152}" srcOrd="0" destOrd="0" presId="urn:microsoft.com/office/officeart/2005/8/layout/vList2"/>
    <dgm:cxn modelId="{BD530869-0ECD-46CA-8BD0-9D16AB42084A}" type="presOf" srcId="{5DEBEDBB-BDA0-43CC-9D48-621014E5F513}" destId="{57CA52B1-4E1D-47F1-BD0E-6F75548D23BD}" srcOrd="0" destOrd="0" presId="urn:microsoft.com/office/officeart/2005/8/layout/vList2"/>
    <dgm:cxn modelId="{2744775C-2A30-476E-8035-2FFB6CAEB98A}" type="presParOf" srcId="{57CA52B1-4E1D-47F1-BD0E-6F75548D23BD}" destId="{132235A7-E32A-4AE5-8E24-52F2ED2736EE}" srcOrd="0" destOrd="0" presId="urn:microsoft.com/office/officeart/2005/8/layout/vList2"/>
    <dgm:cxn modelId="{75B8354D-B727-4D85-A970-D87514F6311A}" type="presParOf" srcId="{57CA52B1-4E1D-47F1-BD0E-6F75548D23BD}" destId="{C21ED8C8-B812-47BE-A2CD-1313080EA361}" srcOrd="1" destOrd="0" presId="urn:microsoft.com/office/officeart/2005/8/layout/vList2"/>
    <dgm:cxn modelId="{5537378C-089F-4A6C-A478-E98FA5A1330A}" type="presParOf" srcId="{57CA52B1-4E1D-47F1-BD0E-6F75548D23BD}" destId="{CAFD24F1-FE3C-4334-A364-2D739207B152}" srcOrd="2" destOrd="0" presId="urn:microsoft.com/office/officeart/2005/8/layout/vList2"/>
    <dgm:cxn modelId="{5F5F87EB-9A35-4ED9-A38D-543FC6EEDAB5}" type="presParOf" srcId="{57CA52B1-4E1D-47F1-BD0E-6F75548D23BD}" destId="{A7DC49B7-3543-4049-A4DD-284BAE09A238}" srcOrd="3" destOrd="0" presId="urn:microsoft.com/office/officeart/2005/8/layout/vList2"/>
    <dgm:cxn modelId="{2543B535-27E6-4A55-A884-61A32EEC9463}" type="presParOf" srcId="{57CA52B1-4E1D-47F1-BD0E-6F75548D23BD}" destId="{09472931-3ADF-4FEB-8DF8-4719A9877E5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5DEBEDBB-BDA0-43CC-9D48-621014E5F51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19069B-36D5-4263-953A-E8F69B09705A}">
      <dgm:prSet/>
      <dgm:spPr/>
      <dgm:t>
        <a:bodyPr/>
        <a:lstStyle/>
        <a:p>
          <a:r>
            <a:rPr lang="en-US" noProof="0" dirty="0" smtClean="0"/>
            <a:t>Majority of electronic systems and products include elements of programmability</a:t>
          </a:r>
          <a:endParaRPr lang="en-US" noProof="0" dirty="0"/>
        </a:p>
      </dgm:t>
    </dgm:pt>
    <dgm:pt modelId="{372348CD-FDAD-4183-A4C1-7D1A5D5FE05F}" type="parTrans" cxnId="{A90239DC-0F6E-4786-984E-3FBBD2C75BB5}">
      <dgm:prSet/>
      <dgm:spPr/>
      <dgm:t>
        <a:bodyPr/>
        <a:lstStyle/>
        <a:p>
          <a:endParaRPr lang="en-US" noProof="0"/>
        </a:p>
      </dgm:t>
    </dgm:pt>
    <dgm:pt modelId="{10655E42-0E8F-4F25-905F-8B862D1AE707}" type="sibTrans" cxnId="{A90239DC-0F6E-4786-984E-3FBBD2C75BB5}">
      <dgm:prSet/>
      <dgm:spPr/>
      <dgm:t>
        <a:bodyPr/>
        <a:lstStyle/>
        <a:p>
          <a:endParaRPr lang="en-US" noProof="0"/>
        </a:p>
      </dgm:t>
    </dgm:pt>
    <dgm:pt modelId="{B24DBF09-7C3B-4AE6-A2CB-6C39659F23FE}">
      <dgm:prSet/>
      <dgm:spPr/>
      <dgm:t>
        <a:bodyPr/>
        <a:lstStyle/>
        <a:p>
          <a:r>
            <a:rPr lang="en-US" noProof="0" dirty="0" smtClean="0"/>
            <a:t>It is in essence deferred functionality</a:t>
          </a:r>
          <a:endParaRPr lang="en-US" noProof="0" dirty="0"/>
        </a:p>
      </dgm:t>
    </dgm:pt>
    <dgm:pt modelId="{FFCA9265-77EC-41AE-BD6E-ED53D1FB3BD6}" type="parTrans" cxnId="{34CFDB75-B05F-4CEA-91FD-407E98FCEF88}">
      <dgm:prSet/>
      <dgm:spPr/>
      <dgm:t>
        <a:bodyPr/>
        <a:lstStyle/>
        <a:p>
          <a:endParaRPr lang="en-US" noProof="0"/>
        </a:p>
      </dgm:t>
    </dgm:pt>
    <dgm:pt modelId="{DCF9B3CE-A822-4902-AF4D-C9589F32D416}" type="sibTrans" cxnId="{34CFDB75-B05F-4CEA-91FD-407E98FCEF88}">
      <dgm:prSet/>
      <dgm:spPr/>
      <dgm:t>
        <a:bodyPr/>
        <a:lstStyle/>
        <a:p>
          <a:endParaRPr lang="en-US" noProof="0"/>
        </a:p>
      </dgm:t>
    </dgm:pt>
    <dgm:pt modelId="{FB545D9B-AF58-4FBF-9F47-B28D923B9D2D}">
      <dgm:prSet/>
      <dgm:spPr/>
      <dgm:t>
        <a:bodyPr/>
        <a:lstStyle/>
        <a:p>
          <a:r>
            <a:rPr lang="en-US" noProof="0" dirty="0" smtClean="0"/>
            <a:t>Estimates of the relative number of design starts for ASIC, ASPP, and FPGA show that overwhelming number are in FPGA and other PLDs</a:t>
          </a:r>
          <a:endParaRPr lang="en-US" noProof="0" dirty="0"/>
        </a:p>
      </dgm:t>
    </dgm:pt>
    <dgm:pt modelId="{FA254D69-41BC-4C38-BD64-E53A17C1B2F7}" type="parTrans" cxnId="{0E895ED5-B0FD-4914-8607-FEF175872893}">
      <dgm:prSet/>
      <dgm:spPr/>
      <dgm:t>
        <a:bodyPr/>
        <a:lstStyle/>
        <a:p>
          <a:endParaRPr lang="en-US" noProof="0"/>
        </a:p>
      </dgm:t>
    </dgm:pt>
    <dgm:pt modelId="{B6A826A4-D578-4ED9-A09C-4C8C5423A1E5}" type="sibTrans" cxnId="{0E895ED5-B0FD-4914-8607-FEF175872893}">
      <dgm:prSet/>
      <dgm:spPr/>
      <dgm:t>
        <a:bodyPr/>
        <a:lstStyle/>
        <a:p>
          <a:endParaRPr lang="en-US" noProof="0"/>
        </a:p>
      </dgm:t>
    </dgm:pt>
    <dgm:pt modelId="{9669096B-F003-40D2-BB3D-32FE114DB600}">
      <dgm:prSet/>
      <dgm:spPr/>
      <dgm:t>
        <a:bodyPr/>
        <a:lstStyle/>
        <a:p>
          <a:r>
            <a:rPr lang="en-US" noProof="0" dirty="0" smtClean="0"/>
            <a:t>The number of FPGA design starts including microprocessors is growing very fast</a:t>
          </a:r>
          <a:endParaRPr lang="en-US" noProof="0" dirty="0"/>
        </a:p>
      </dgm:t>
    </dgm:pt>
    <dgm:pt modelId="{585C5CFE-7BC9-425C-AB1D-859D4B8DE38E}" type="parTrans" cxnId="{D00216FF-DA71-4C44-8785-8BFC10FA5BC3}">
      <dgm:prSet/>
      <dgm:spPr/>
      <dgm:t>
        <a:bodyPr/>
        <a:lstStyle/>
        <a:p>
          <a:endParaRPr lang="en-US"/>
        </a:p>
      </dgm:t>
    </dgm:pt>
    <dgm:pt modelId="{1E72A0C0-B072-48CB-A430-FC80E36523EC}" type="sibTrans" cxnId="{D00216FF-DA71-4C44-8785-8BFC10FA5BC3}">
      <dgm:prSet/>
      <dgm:spPr/>
      <dgm:t>
        <a:bodyPr/>
        <a:lstStyle/>
        <a:p>
          <a:endParaRPr lang="en-US"/>
        </a:p>
      </dgm:t>
    </dgm:pt>
    <dgm:pt modelId="{CF49C35A-5CAB-4E03-974C-DDD807DE0B98}">
      <dgm:prSet/>
      <dgm:spPr/>
      <dgm:t>
        <a:bodyPr/>
        <a:lstStyle/>
        <a:p>
          <a:r>
            <a:rPr lang="en-US" noProof="0" dirty="0" smtClean="0"/>
            <a:t>Fair percentage of ASIC and ASSP design starts contain embedded processors as well</a:t>
          </a:r>
          <a:endParaRPr lang="en-US" noProof="0" dirty="0"/>
        </a:p>
      </dgm:t>
    </dgm:pt>
    <dgm:pt modelId="{67FE4F45-6F08-4DDE-B4DE-5D8A42326019}" type="parTrans" cxnId="{C6ACA6BE-2747-439B-A16B-638FF5AC8ADB}">
      <dgm:prSet/>
      <dgm:spPr/>
    </dgm:pt>
    <dgm:pt modelId="{EEDD70B2-D450-4C60-8E56-306CD3B96022}" type="sibTrans" cxnId="{C6ACA6BE-2747-439B-A16B-638FF5AC8ADB}">
      <dgm:prSet/>
      <dgm:spPr/>
    </dgm:pt>
    <dgm:pt modelId="{57CA52B1-4E1D-47F1-BD0E-6F75548D23BD}" type="pres">
      <dgm:prSet presAssocID="{5DEBEDBB-BDA0-43CC-9D48-621014E5F5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2235A7-E32A-4AE5-8E24-52F2ED2736EE}" type="pres">
      <dgm:prSet presAssocID="{6719069B-36D5-4263-953A-E8F69B09705A}" presName="parentText" presStyleLbl="node1" presStyleIdx="0" presStyleCnt="5" custLinFactNeighborX="-926" custLinFactNeighborY="-451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1ED8C8-B812-47BE-A2CD-1313080EA361}" type="pres">
      <dgm:prSet presAssocID="{10655E42-0E8F-4F25-905F-8B862D1AE707}" presName="spacer" presStyleCnt="0"/>
      <dgm:spPr/>
    </dgm:pt>
    <dgm:pt modelId="{CAFD24F1-FE3C-4334-A364-2D739207B152}" type="pres">
      <dgm:prSet presAssocID="{B24DBF09-7C3B-4AE6-A2CB-6C39659F23FE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DC49B7-3543-4049-A4DD-284BAE09A238}" type="pres">
      <dgm:prSet presAssocID="{DCF9B3CE-A822-4902-AF4D-C9589F32D416}" presName="spacer" presStyleCnt="0"/>
      <dgm:spPr/>
    </dgm:pt>
    <dgm:pt modelId="{09472931-3ADF-4FEB-8DF8-4719A9877E53}" type="pres">
      <dgm:prSet presAssocID="{FB545D9B-AF58-4FBF-9F47-B28D923B9D2D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29B334-39BB-4CD7-B8A2-BEB24581390A}" type="pres">
      <dgm:prSet presAssocID="{B6A826A4-D578-4ED9-A09C-4C8C5423A1E5}" presName="spacer" presStyleCnt="0"/>
      <dgm:spPr/>
    </dgm:pt>
    <dgm:pt modelId="{202A2C8F-8E03-43E9-982F-FE72C4FD2AA8}" type="pres">
      <dgm:prSet presAssocID="{9669096B-F003-40D2-BB3D-32FE114DB600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765CF4-5AAD-44BE-9E41-C234CF0CD5CA}" type="pres">
      <dgm:prSet presAssocID="{1E72A0C0-B072-48CB-A430-FC80E36523EC}" presName="spacer" presStyleCnt="0"/>
      <dgm:spPr/>
    </dgm:pt>
    <dgm:pt modelId="{0887A969-943C-4A21-AD4B-BF7C4E95D09A}" type="pres">
      <dgm:prSet presAssocID="{CF49C35A-5CAB-4E03-974C-DDD807DE0B98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807F14-4B28-4E7B-A6AB-E213A5F8190E}" type="presOf" srcId="{6719069B-36D5-4263-953A-E8F69B09705A}" destId="{132235A7-E32A-4AE5-8E24-52F2ED2736EE}" srcOrd="0" destOrd="0" presId="urn:microsoft.com/office/officeart/2005/8/layout/vList2"/>
    <dgm:cxn modelId="{6F5CB925-7764-492C-87A5-7C6F3A649137}" type="presOf" srcId="{B24DBF09-7C3B-4AE6-A2CB-6C39659F23FE}" destId="{CAFD24F1-FE3C-4334-A364-2D739207B152}" srcOrd="0" destOrd="0" presId="urn:microsoft.com/office/officeart/2005/8/layout/vList2"/>
    <dgm:cxn modelId="{A90239DC-0F6E-4786-984E-3FBBD2C75BB5}" srcId="{5DEBEDBB-BDA0-43CC-9D48-621014E5F513}" destId="{6719069B-36D5-4263-953A-E8F69B09705A}" srcOrd="0" destOrd="0" parTransId="{372348CD-FDAD-4183-A4C1-7D1A5D5FE05F}" sibTransId="{10655E42-0E8F-4F25-905F-8B862D1AE707}"/>
    <dgm:cxn modelId="{455426C9-69DF-4093-9A9A-88106EFDC5BB}" type="presOf" srcId="{CF49C35A-5CAB-4E03-974C-DDD807DE0B98}" destId="{0887A969-943C-4A21-AD4B-BF7C4E95D09A}" srcOrd="0" destOrd="0" presId="urn:microsoft.com/office/officeart/2005/8/layout/vList2"/>
    <dgm:cxn modelId="{0E895ED5-B0FD-4914-8607-FEF175872893}" srcId="{5DEBEDBB-BDA0-43CC-9D48-621014E5F513}" destId="{FB545D9B-AF58-4FBF-9F47-B28D923B9D2D}" srcOrd="2" destOrd="0" parTransId="{FA254D69-41BC-4C38-BD64-E53A17C1B2F7}" sibTransId="{B6A826A4-D578-4ED9-A09C-4C8C5423A1E5}"/>
    <dgm:cxn modelId="{C6ACA6BE-2747-439B-A16B-638FF5AC8ADB}" srcId="{5DEBEDBB-BDA0-43CC-9D48-621014E5F513}" destId="{CF49C35A-5CAB-4E03-974C-DDD807DE0B98}" srcOrd="4" destOrd="0" parTransId="{67FE4F45-6F08-4DDE-B4DE-5D8A42326019}" sibTransId="{EEDD70B2-D450-4C60-8E56-306CD3B96022}"/>
    <dgm:cxn modelId="{64733C38-D36D-4109-89BC-D7571964DF3C}" type="presOf" srcId="{FB545D9B-AF58-4FBF-9F47-B28D923B9D2D}" destId="{09472931-3ADF-4FEB-8DF8-4719A9877E53}" srcOrd="0" destOrd="0" presId="urn:microsoft.com/office/officeart/2005/8/layout/vList2"/>
    <dgm:cxn modelId="{34CFDB75-B05F-4CEA-91FD-407E98FCEF88}" srcId="{5DEBEDBB-BDA0-43CC-9D48-621014E5F513}" destId="{B24DBF09-7C3B-4AE6-A2CB-6C39659F23FE}" srcOrd="1" destOrd="0" parTransId="{FFCA9265-77EC-41AE-BD6E-ED53D1FB3BD6}" sibTransId="{DCF9B3CE-A822-4902-AF4D-C9589F32D416}"/>
    <dgm:cxn modelId="{9F3303B3-7673-42A7-992E-2F7EB9616CDB}" type="presOf" srcId="{9669096B-F003-40D2-BB3D-32FE114DB600}" destId="{202A2C8F-8E03-43E9-982F-FE72C4FD2AA8}" srcOrd="0" destOrd="0" presId="urn:microsoft.com/office/officeart/2005/8/layout/vList2"/>
    <dgm:cxn modelId="{970D03A4-1DE1-47EE-88C8-4DE7F2D06C88}" type="presOf" srcId="{5DEBEDBB-BDA0-43CC-9D48-621014E5F513}" destId="{57CA52B1-4E1D-47F1-BD0E-6F75548D23BD}" srcOrd="0" destOrd="0" presId="urn:microsoft.com/office/officeart/2005/8/layout/vList2"/>
    <dgm:cxn modelId="{D00216FF-DA71-4C44-8785-8BFC10FA5BC3}" srcId="{5DEBEDBB-BDA0-43CC-9D48-621014E5F513}" destId="{9669096B-F003-40D2-BB3D-32FE114DB600}" srcOrd="3" destOrd="0" parTransId="{585C5CFE-7BC9-425C-AB1D-859D4B8DE38E}" sibTransId="{1E72A0C0-B072-48CB-A430-FC80E36523EC}"/>
    <dgm:cxn modelId="{6831BF50-2883-4B82-912E-1C2520D24110}" type="presParOf" srcId="{57CA52B1-4E1D-47F1-BD0E-6F75548D23BD}" destId="{132235A7-E32A-4AE5-8E24-52F2ED2736EE}" srcOrd="0" destOrd="0" presId="urn:microsoft.com/office/officeart/2005/8/layout/vList2"/>
    <dgm:cxn modelId="{81C60117-EE02-4E53-991F-52E80A981F77}" type="presParOf" srcId="{57CA52B1-4E1D-47F1-BD0E-6F75548D23BD}" destId="{C21ED8C8-B812-47BE-A2CD-1313080EA361}" srcOrd="1" destOrd="0" presId="urn:microsoft.com/office/officeart/2005/8/layout/vList2"/>
    <dgm:cxn modelId="{8AE3BF8F-240F-42E2-A389-FD3CAE98CC9A}" type="presParOf" srcId="{57CA52B1-4E1D-47F1-BD0E-6F75548D23BD}" destId="{CAFD24F1-FE3C-4334-A364-2D739207B152}" srcOrd="2" destOrd="0" presId="urn:microsoft.com/office/officeart/2005/8/layout/vList2"/>
    <dgm:cxn modelId="{CC076A91-5CD4-4271-89FE-2F78A86FDA53}" type="presParOf" srcId="{57CA52B1-4E1D-47F1-BD0E-6F75548D23BD}" destId="{A7DC49B7-3543-4049-A4DD-284BAE09A238}" srcOrd="3" destOrd="0" presId="urn:microsoft.com/office/officeart/2005/8/layout/vList2"/>
    <dgm:cxn modelId="{9DB2C7D7-D6E3-41C6-9602-A8EA9014C554}" type="presParOf" srcId="{57CA52B1-4E1D-47F1-BD0E-6F75548D23BD}" destId="{09472931-3ADF-4FEB-8DF8-4719A9877E53}" srcOrd="4" destOrd="0" presId="urn:microsoft.com/office/officeart/2005/8/layout/vList2"/>
    <dgm:cxn modelId="{A14815D7-37FA-4A1B-B608-C5A570A623D8}" type="presParOf" srcId="{57CA52B1-4E1D-47F1-BD0E-6F75548D23BD}" destId="{6229B334-39BB-4CD7-B8A2-BEB24581390A}" srcOrd="5" destOrd="0" presId="urn:microsoft.com/office/officeart/2005/8/layout/vList2"/>
    <dgm:cxn modelId="{5F9A0E4E-DFCD-4A1B-8404-4602A31448FA}" type="presParOf" srcId="{57CA52B1-4E1D-47F1-BD0E-6F75548D23BD}" destId="{202A2C8F-8E03-43E9-982F-FE72C4FD2AA8}" srcOrd="6" destOrd="0" presId="urn:microsoft.com/office/officeart/2005/8/layout/vList2"/>
    <dgm:cxn modelId="{DB12F259-4A87-4843-9D28-272E816D0781}" type="presParOf" srcId="{57CA52B1-4E1D-47F1-BD0E-6F75548D23BD}" destId="{3E765CF4-5AAD-44BE-9E41-C234CF0CD5CA}" srcOrd="7" destOrd="0" presId="urn:microsoft.com/office/officeart/2005/8/layout/vList2"/>
    <dgm:cxn modelId="{D8107D8F-715E-48E5-9094-9CAB0A510F09}" type="presParOf" srcId="{57CA52B1-4E1D-47F1-BD0E-6F75548D23BD}" destId="{0887A969-943C-4A21-AD4B-BF7C4E95D09A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5DEBEDBB-BDA0-43CC-9D48-621014E5F51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19069B-36D5-4263-953A-E8F69B09705A}">
      <dgm:prSet/>
      <dgm:spPr/>
      <dgm:t>
        <a:bodyPr/>
        <a:lstStyle/>
        <a:p>
          <a:r>
            <a:rPr lang="en-US" noProof="0" dirty="0" smtClean="0"/>
            <a:t>Software has become the critical path for chip development</a:t>
          </a:r>
          <a:endParaRPr lang="en-US" noProof="0" dirty="0"/>
        </a:p>
      </dgm:t>
    </dgm:pt>
    <dgm:pt modelId="{372348CD-FDAD-4183-A4C1-7D1A5D5FE05F}" type="parTrans" cxnId="{A90239DC-0F6E-4786-984E-3FBBD2C75BB5}">
      <dgm:prSet/>
      <dgm:spPr/>
      <dgm:t>
        <a:bodyPr/>
        <a:lstStyle/>
        <a:p>
          <a:endParaRPr lang="en-US" noProof="0"/>
        </a:p>
      </dgm:t>
    </dgm:pt>
    <dgm:pt modelId="{10655E42-0E8F-4F25-905F-8B862D1AE707}" type="sibTrans" cxnId="{A90239DC-0F6E-4786-984E-3FBBD2C75BB5}">
      <dgm:prSet/>
      <dgm:spPr/>
      <dgm:t>
        <a:bodyPr/>
        <a:lstStyle/>
        <a:p>
          <a:endParaRPr lang="en-US" noProof="0"/>
        </a:p>
      </dgm:t>
    </dgm:pt>
    <dgm:pt modelId="{B24DBF09-7C3B-4AE6-A2CB-6C39659F23FE}">
      <dgm:prSet/>
      <dgm:spPr/>
      <dgm:t>
        <a:bodyPr/>
        <a:lstStyle/>
        <a:p>
          <a:r>
            <a:rPr lang="en-US" noProof="0" dirty="0" smtClean="0"/>
            <a:t>In traditional design flows (serial) software development starts late, when hardware is well underway of after final prototype chips are available</a:t>
          </a:r>
          <a:endParaRPr lang="en-US" noProof="0" dirty="0"/>
        </a:p>
      </dgm:t>
    </dgm:pt>
    <dgm:pt modelId="{FFCA9265-77EC-41AE-BD6E-ED53D1FB3BD6}" type="parTrans" cxnId="{34CFDB75-B05F-4CEA-91FD-407E98FCEF88}">
      <dgm:prSet/>
      <dgm:spPr/>
      <dgm:t>
        <a:bodyPr/>
        <a:lstStyle/>
        <a:p>
          <a:endParaRPr lang="en-US" noProof="0"/>
        </a:p>
      </dgm:t>
    </dgm:pt>
    <dgm:pt modelId="{DCF9B3CE-A822-4902-AF4D-C9589F32D416}" type="sibTrans" cxnId="{34CFDB75-B05F-4CEA-91FD-407E98FCEF88}">
      <dgm:prSet/>
      <dgm:spPr/>
      <dgm:t>
        <a:bodyPr/>
        <a:lstStyle/>
        <a:p>
          <a:endParaRPr lang="en-US" noProof="0"/>
        </a:p>
      </dgm:t>
    </dgm:pt>
    <dgm:pt modelId="{FB545D9B-AF58-4FBF-9F47-B28D923B9D2D}">
      <dgm:prSet/>
      <dgm:spPr/>
      <dgm:t>
        <a:bodyPr/>
        <a:lstStyle/>
        <a:p>
          <a:r>
            <a:rPr lang="en-US" noProof="0" dirty="0" smtClean="0"/>
            <a:t>Software availability can hold up chip development from reaching mainstream production</a:t>
          </a:r>
          <a:endParaRPr lang="en-US" noProof="0" dirty="0"/>
        </a:p>
      </dgm:t>
    </dgm:pt>
    <dgm:pt modelId="{FA254D69-41BC-4C38-BD64-E53A17C1B2F7}" type="parTrans" cxnId="{0E895ED5-B0FD-4914-8607-FEF175872893}">
      <dgm:prSet/>
      <dgm:spPr/>
      <dgm:t>
        <a:bodyPr/>
        <a:lstStyle/>
        <a:p>
          <a:endParaRPr lang="en-US" noProof="0"/>
        </a:p>
      </dgm:t>
    </dgm:pt>
    <dgm:pt modelId="{B6A826A4-D578-4ED9-A09C-4C8C5423A1E5}" type="sibTrans" cxnId="{0E895ED5-B0FD-4914-8607-FEF175872893}">
      <dgm:prSet/>
      <dgm:spPr/>
      <dgm:t>
        <a:bodyPr/>
        <a:lstStyle/>
        <a:p>
          <a:endParaRPr lang="en-US" noProof="0"/>
        </a:p>
      </dgm:t>
    </dgm:pt>
    <dgm:pt modelId="{9669096B-F003-40D2-BB3D-32FE114DB600}">
      <dgm:prSet/>
      <dgm:spPr/>
      <dgm:t>
        <a:bodyPr/>
        <a:lstStyle/>
        <a:p>
          <a:r>
            <a:rPr lang="en-US" noProof="0" dirty="0" smtClean="0"/>
            <a:t>This represents another drive towards starting prototyping fro software development as early as possible</a:t>
          </a:r>
          <a:endParaRPr lang="en-US" noProof="0" dirty="0"/>
        </a:p>
      </dgm:t>
    </dgm:pt>
    <dgm:pt modelId="{585C5CFE-7BC9-425C-AB1D-859D4B8DE38E}" type="parTrans" cxnId="{D00216FF-DA71-4C44-8785-8BFC10FA5BC3}">
      <dgm:prSet/>
      <dgm:spPr/>
      <dgm:t>
        <a:bodyPr/>
        <a:lstStyle/>
        <a:p>
          <a:endParaRPr lang="en-US"/>
        </a:p>
      </dgm:t>
    </dgm:pt>
    <dgm:pt modelId="{1E72A0C0-B072-48CB-A430-FC80E36523EC}" type="sibTrans" cxnId="{D00216FF-DA71-4C44-8785-8BFC10FA5BC3}">
      <dgm:prSet/>
      <dgm:spPr/>
      <dgm:t>
        <a:bodyPr/>
        <a:lstStyle/>
        <a:p>
          <a:endParaRPr lang="en-US"/>
        </a:p>
      </dgm:t>
    </dgm:pt>
    <dgm:pt modelId="{57CA52B1-4E1D-47F1-BD0E-6F75548D23BD}" type="pres">
      <dgm:prSet presAssocID="{5DEBEDBB-BDA0-43CC-9D48-621014E5F5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2235A7-E32A-4AE5-8E24-52F2ED2736EE}" type="pres">
      <dgm:prSet presAssocID="{6719069B-36D5-4263-953A-E8F69B09705A}" presName="parentText" presStyleLbl="node1" presStyleIdx="0" presStyleCnt="4" custLinFactNeighborX="-926" custLinFactNeighborY="-451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1ED8C8-B812-47BE-A2CD-1313080EA361}" type="pres">
      <dgm:prSet presAssocID="{10655E42-0E8F-4F25-905F-8B862D1AE707}" presName="spacer" presStyleCnt="0"/>
      <dgm:spPr/>
    </dgm:pt>
    <dgm:pt modelId="{CAFD24F1-FE3C-4334-A364-2D739207B152}" type="pres">
      <dgm:prSet presAssocID="{B24DBF09-7C3B-4AE6-A2CB-6C39659F23F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DC49B7-3543-4049-A4DD-284BAE09A238}" type="pres">
      <dgm:prSet presAssocID="{DCF9B3CE-A822-4902-AF4D-C9589F32D416}" presName="spacer" presStyleCnt="0"/>
      <dgm:spPr/>
    </dgm:pt>
    <dgm:pt modelId="{09472931-3ADF-4FEB-8DF8-4719A9877E53}" type="pres">
      <dgm:prSet presAssocID="{FB545D9B-AF58-4FBF-9F47-B28D923B9D2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29B334-39BB-4CD7-B8A2-BEB24581390A}" type="pres">
      <dgm:prSet presAssocID="{B6A826A4-D578-4ED9-A09C-4C8C5423A1E5}" presName="spacer" presStyleCnt="0"/>
      <dgm:spPr/>
    </dgm:pt>
    <dgm:pt modelId="{202A2C8F-8E03-43E9-982F-FE72C4FD2AA8}" type="pres">
      <dgm:prSet presAssocID="{9669096B-F003-40D2-BB3D-32FE114DB60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0239DC-0F6E-4786-984E-3FBBD2C75BB5}" srcId="{5DEBEDBB-BDA0-43CC-9D48-621014E5F513}" destId="{6719069B-36D5-4263-953A-E8F69B09705A}" srcOrd="0" destOrd="0" parTransId="{372348CD-FDAD-4183-A4C1-7D1A5D5FE05F}" sibTransId="{10655E42-0E8F-4F25-905F-8B862D1AE707}"/>
    <dgm:cxn modelId="{8877C67A-02E3-4D8C-81F4-CBAC488FBA92}" type="presOf" srcId="{5DEBEDBB-BDA0-43CC-9D48-621014E5F513}" destId="{57CA52B1-4E1D-47F1-BD0E-6F75548D23BD}" srcOrd="0" destOrd="0" presId="urn:microsoft.com/office/officeart/2005/8/layout/vList2"/>
    <dgm:cxn modelId="{0E895ED5-B0FD-4914-8607-FEF175872893}" srcId="{5DEBEDBB-BDA0-43CC-9D48-621014E5F513}" destId="{FB545D9B-AF58-4FBF-9F47-B28D923B9D2D}" srcOrd="2" destOrd="0" parTransId="{FA254D69-41BC-4C38-BD64-E53A17C1B2F7}" sibTransId="{B6A826A4-D578-4ED9-A09C-4C8C5423A1E5}"/>
    <dgm:cxn modelId="{FC734E3B-1209-445D-8F08-D37FEDA3AFA7}" type="presOf" srcId="{FB545D9B-AF58-4FBF-9F47-B28D923B9D2D}" destId="{09472931-3ADF-4FEB-8DF8-4719A9877E53}" srcOrd="0" destOrd="0" presId="urn:microsoft.com/office/officeart/2005/8/layout/vList2"/>
    <dgm:cxn modelId="{951231A8-671B-4D8A-B882-506C9B5ED803}" type="presOf" srcId="{B24DBF09-7C3B-4AE6-A2CB-6C39659F23FE}" destId="{CAFD24F1-FE3C-4334-A364-2D739207B152}" srcOrd="0" destOrd="0" presId="urn:microsoft.com/office/officeart/2005/8/layout/vList2"/>
    <dgm:cxn modelId="{BE05AEFD-6238-4E37-B65C-A9A19ED3E77F}" type="presOf" srcId="{9669096B-F003-40D2-BB3D-32FE114DB600}" destId="{202A2C8F-8E03-43E9-982F-FE72C4FD2AA8}" srcOrd="0" destOrd="0" presId="urn:microsoft.com/office/officeart/2005/8/layout/vList2"/>
    <dgm:cxn modelId="{34CFDB75-B05F-4CEA-91FD-407E98FCEF88}" srcId="{5DEBEDBB-BDA0-43CC-9D48-621014E5F513}" destId="{B24DBF09-7C3B-4AE6-A2CB-6C39659F23FE}" srcOrd="1" destOrd="0" parTransId="{FFCA9265-77EC-41AE-BD6E-ED53D1FB3BD6}" sibTransId="{DCF9B3CE-A822-4902-AF4D-C9589F32D416}"/>
    <dgm:cxn modelId="{ACFE24FA-6DCA-4F65-94FB-C5FB29AA685A}" type="presOf" srcId="{6719069B-36D5-4263-953A-E8F69B09705A}" destId="{132235A7-E32A-4AE5-8E24-52F2ED2736EE}" srcOrd="0" destOrd="0" presId="urn:microsoft.com/office/officeart/2005/8/layout/vList2"/>
    <dgm:cxn modelId="{D00216FF-DA71-4C44-8785-8BFC10FA5BC3}" srcId="{5DEBEDBB-BDA0-43CC-9D48-621014E5F513}" destId="{9669096B-F003-40D2-BB3D-32FE114DB600}" srcOrd="3" destOrd="0" parTransId="{585C5CFE-7BC9-425C-AB1D-859D4B8DE38E}" sibTransId="{1E72A0C0-B072-48CB-A430-FC80E36523EC}"/>
    <dgm:cxn modelId="{86CBEDF0-F484-4F3A-AB0F-01A2ACAEE3D0}" type="presParOf" srcId="{57CA52B1-4E1D-47F1-BD0E-6F75548D23BD}" destId="{132235A7-E32A-4AE5-8E24-52F2ED2736EE}" srcOrd="0" destOrd="0" presId="urn:microsoft.com/office/officeart/2005/8/layout/vList2"/>
    <dgm:cxn modelId="{FDAD45B1-92DF-4BE8-8194-ECB87CBE843A}" type="presParOf" srcId="{57CA52B1-4E1D-47F1-BD0E-6F75548D23BD}" destId="{C21ED8C8-B812-47BE-A2CD-1313080EA361}" srcOrd="1" destOrd="0" presId="urn:microsoft.com/office/officeart/2005/8/layout/vList2"/>
    <dgm:cxn modelId="{EDDB005D-CE9F-49F5-9016-DD1105FC1991}" type="presParOf" srcId="{57CA52B1-4E1D-47F1-BD0E-6F75548D23BD}" destId="{CAFD24F1-FE3C-4334-A364-2D739207B152}" srcOrd="2" destOrd="0" presId="urn:microsoft.com/office/officeart/2005/8/layout/vList2"/>
    <dgm:cxn modelId="{8DAA9B0E-FDE3-4130-A139-FA4FF0D038F7}" type="presParOf" srcId="{57CA52B1-4E1D-47F1-BD0E-6F75548D23BD}" destId="{A7DC49B7-3543-4049-A4DD-284BAE09A238}" srcOrd="3" destOrd="0" presId="urn:microsoft.com/office/officeart/2005/8/layout/vList2"/>
    <dgm:cxn modelId="{008F6115-259C-40DF-B1ED-797CD9FDE477}" type="presParOf" srcId="{57CA52B1-4E1D-47F1-BD0E-6F75548D23BD}" destId="{09472931-3ADF-4FEB-8DF8-4719A9877E53}" srcOrd="4" destOrd="0" presId="urn:microsoft.com/office/officeart/2005/8/layout/vList2"/>
    <dgm:cxn modelId="{4482577E-A073-45F0-9D9C-2D02A14A2774}" type="presParOf" srcId="{57CA52B1-4E1D-47F1-BD0E-6F75548D23BD}" destId="{6229B334-39BB-4CD7-B8A2-BEB24581390A}" srcOrd="5" destOrd="0" presId="urn:microsoft.com/office/officeart/2005/8/layout/vList2"/>
    <dgm:cxn modelId="{147C728F-71E0-45AA-8E86-20715A186AAD}" type="presParOf" srcId="{57CA52B1-4E1D-47F1-BD0E-6F75548D23BD}" destId="{202A2C8F-8E03-43E9-982F-FE72C4FD2AA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9C0435D-9C89-4A1A-B072-A0BAE645F93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2CA51EAA-F084-4A65-8F14-25F862728EAF}">
      <dgm:prSet/>
      <dgm:spPr/>
      <dgm:t>
        <a:bodyPr/>
        <a:lstStyle/>
        <a:p>
          <a:pPr rtl="0"/>
          <a:r>
            <a:rPr lang="en-US" dirty="0" smtClean="0"/>
            <a:t>Late availability of hardware</a:t>
          </a:r>
          <a:endParaRPr lang="en-US" dirty="0"/>
        </a:p>
      </dgm:t>
    </dgm:pt>
    <dgm:pt modelId="{E13412D5-1FFF-459E-8542-D4C1B73CB6B0}" type="parTrans" cxnId="{7B9B87B9-5E30-4DE3-8DDE-956753C0509E}">
      <dgm:prSet/>
      <dgm:spPr/>
      <dgm:t>
        <a:bodyPr/>
        <a:lstStyle/>
        <a:p>
          <a:endParaRPr lang="en-US"/>
        </a:p>
      </dgm:t>
    </dgm:pt>
    <dgm:pt modelId="{32D5B36C-148B-4FCE-95E7-5F8793DBB034}" type="sibTrans" cxnId="{7B9B87B9-5E30-4DE3-8DDE-956753C0509E}">
      <dgm:prSet/>
      <dgm:spPr/>
      <dgm:t>
        <a:bodyPr/>
        <a:lstStyle/>
        <a:p>
          <a:endParaRPr lang="en-US"/>
        </a:p>
      </dgm:t>
    </dgm:pt>
    <dgm:pt modelId="{ECD43E9C-0D4F-4FEF-8114-9FBF4DE6CC00}">
      <dgm:prSet/>
      <dgm:spPr/>
      <dgm:t>
        <a:bodyPr/>
        <a:lstStyle/>
        <a:p>
          <a:pPr rtl="0"/>
          <a:r>
            <a:rPr lang="en-US" dirty="0" smtClean="0"/>
            <a:t>Software cannot be tested and/or developed until hardware is available</a:t>
          </a:r>
          <a:endParaRPr lang="en-US" dirty="0"/>
        </a:p>
      </dgm:t>
    </dgm:pt>
    <dgm:pt modelId="{B8B58932-817F-4B3F-8E63-BBF77A4BBCE1}" type="parTrans" cxnId="{63ADFB24-6271-41C8-92AD-EFF9DE99BD8C}">
      <dgm:prSet/>
      <dgm:spPr/>
      <dgm:t>
        <a:bodyPr/>
        <a:lstStyle/>
        <a:p>
          <a:endParaRPr lang="en-US"/>
        </a:p>
      </dgm:t>
    </dgm:pt>
    <dgm:pt modelId="{EF581547-16A1-4D67-BC37-53E46F595F2D}" type="sibTrans" cxnId="{63ADFB24-6271-41C8-92AD-EFF9DE99BD8C}">
      <dgm:prSet/>
      <dgm:spPr/>
      <dgm:t>
        <a:bodyPr/>
        <a:lstStyle/>
        <a:p>
          <a:endParaRPr lang="en-US"/>
        </a:p>
      </dgm:t>
    </dgm:pt>
    <dgm:pt modelId="{3EA8FD79-43FA-4FCD-8E91-5640820B54F3}">
      <dgm:prSet/>
      <dgm:spPr/>
      <dgm:t>
        <a:bodyPr/>
        <a:lstStyle/>
        <a:p>
          <a:pPr rtl="0"/>
          <a:r>
            <a:rPr lang="en-US" dirty="0" smtClean="0"/>
            <a:t>Not enough time to develop software as time-to-market is a key objective</a:t>
          </a:r>
          <a:endParaRPr lang="en-US" dirty="0"/>
        </a:p>
      </dgm:t>
    </dgm:pt>
    <dgm:pt modelId="{2169839B-90B8-4E49-B749-8F93380DABE5}" type="parTrans" cxnId="{BE93089F-9FDA-42AB-9D2E-AD72D808C64A}">
      <dgm:prSet/>
      <dgm:spPr/>
      <dgm:t>
        <a:bodyPr/>
        <a:lstStyle/>
        <a:p>
          <a:endParaRPr lang="en-US"/>
        </a:p>
      </dgm:t>
    </dgm:pt>
    <dgm:pt modelId="{4653D090-FE87-4A95-8E35-B84EB590DC2B}" type="sibTrans" cxnId="{BE93089F-9FDA-42AB-9D2E-AD72D808C64A}">
      <dgm:prSet/>
      <dgm:spPr/>
      <dgm:t>
        <a:bodyPr/>
        <a:lstStyle/>
        <a:p>
          <a:endParaRPr lang="en-US"/>
        </a:p>
      </dgm:t>
    </dgm:pt>
    <dgm:pt modelId="{2BCF0325-7CDF-4331-81DC-36B2782182DC}" type="pres">
      <dgm:prSet presAssocID="{29C0435D-9C89-4A1A-B072-A0BAE645F93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C2B654-1427-4D80-A5A5-09136A29DAE3}" type="pres">
      <dgm:prSet presAssocID="{2CA51EAA-F084-4A65-8F14-25F862728EA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5DC27B-6045-45E1-B27B-4B9BBCB699A1}" type="pres">
      <dgm:prSet presAssocID="{32D5B36C-148B-4FCE-95E7-5F8793DBB034}" presName="spacer" presStyleCnt="0"/>
      <dgm:spPr/>
    </dgm:pt>
    <dgm:pt modelId="{70150FCF-7DC7-4EBF-80F5-3B413582C734}" type="pres">
      <dgm:prSet presAssocID="{ECD43E9C-0D4F-4FEF-8114-9FBF4DE6CC0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7BAF48-292E-4F6B-BC7A-20D0FDC709A7}" type="pres">
      <dgm:prSet presAssocID="{EF581547-16A1-4D67-BC37-53E46F595F2D}" presName="spacer" presStyleCnt="0"/>
      <dgm:spPr/>
    </dgm:pt>
    <dgm:pt modelId="{7C306BE0-36EC-4CAC-9D67-5D99119A98A3}" type="pres">
      <dgm:prSet presAssocID="{3EA8FD79-43FA-4FCD-8E91-5640820B54F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E0065BE-476A-43E1-9A48-FF5E16C0AA2F}" type="presOf" srcId="{ECD43E9C-0D4F-4FEF-8114-9FBF4DE6CC00}" destId="{70150FCF-7DC7-4EBF-80F5-3B413582C734}" srcOrd="0" destOrd="0" presId="urn:microsoft.com/office/officeart/2005/8/layout/vList2"/>
    <dgm:cxn modelId="{1F8909E3-86E5-4DE7-9FEC-CE8570751D32}" type="presOf" srcId="{29C0435D-9C89-4A1A-B072-A0BAE645F93F}" destId="{2BCF0325-7CDF-4331-81DC-36B2782182DC}" srcOrd="0" destOrd="0" presId="urn:microsoft.com/office/officeart/2005/8/layout/vList2"/>
    <dgm:cxn modelId="{63ADFB24-6271-41C8-92AD-EFF9DE99BD8C}" srcId="{29C0435D-9C89-4A1A-B072-A0BAE645F93F}" destId="{ECD43E9C-0D4F-4FEF-8114-9FBF4DE6CC00}" srcOrd="1" destOrd="0" parTransId="{B8B58932-817F-4B3F-8E63-BBF77A4BBCE1}" sibTransId="{EF581547-16A1-4D67-BC37-53E46F595F2D}"/>
    <dgm:cxn modelId="{BE93089F-9FDA-42AB-9D2E-AD72D808C64A}" srcId="{29C0435D-9C89-4A1A-B072-A0BAE645F93F}" destId="{3EA8FD79-43FA-4FCD-8E91-5640820B54F3}" srcOrd="2" destOrd="0" parTransId="{2169839B-90B8-4E49-B749-8F93380DABE5}" sibTransId="{4653D090-FE87-4A95-8E35-B84EB590DC2B}"/>
    <dgm:cxn modelId="{57D96C65-254D-4ED8-8D31-C5513DB286C8}" type="presOf" srcId="{2CA51EAA-F084-4A65-8F14-25F862728EAF}" destId="{C1C2B654-1427-4D80-A5A5-09136A29DAE3}" srcOrd="0" destOrd="0" presId="urn:microsoft.com/office/officeart/2005/8/layout/vList2"/>
    <dgm:cxn modelId="{C28B418B-9CA7-44B9-B14B-500A6E02A367}" type="presOf" srcId="{3EA8FD79-43FA-4FCD-8E91-5640820B54F3}" destId="{7C306BE0-36EC-4CAC-9D67-5D99119A98A3}" srcOrd="0" destOrd="0" presId="urn:microsoft.com/office/officeart/2005/8/layout/vList2"/>
    <dgm:cxn modelId="{7B9B87B9-5E30-4DE3-8DDE-956753C0509E}" srcId="{29C0435D-9C89-4A1A-B072-A0BAE645F93F}" destId="{2CA51EAA-F084-4A65-8F14-25F862728EAF}" srcOrd="0" destOrd="0" parTransId="{E13412D5-1FFF-459E-8542-D4C1B73CB6B0}" sibTransId="{32D5B36C-148B-4FCE-95E7-5F8793DBB034}"/>
    <dgm:cxn modelId="{01EDE446-FFFD-4B9B-931B-67648EF9DC59}" type="presParOf" srcId="{2BCF0325-7CDF-4331-81DC-36B2782182DC}" destId="{C1C2B654-1427-4D80-A5A5-09136A29DAE3}" srcOrd="0" destOrd="0" presId="urn:microsoft.com/office/officeart/2005/8/layout/vList2"/>
    <dgm:cxn modelId="{AA2422E5-C4E8-4DCD-A542-33574834B42A}" type="presParOf" srcId="{2BCF0325-7CDF-4331-81DC-36B2782182DC}" destId="{BF5DC27B-6045-45E1-B27B-4B9BBCB699A1}" srcOrd="1" destOrd="0" presId="urn:microsoft.com/office/officeart/2005/8/layout/vList2"/>
    <dgm:cxn modelId="{B0E2B983-9713-4082-A852-DB4A1FD176AF}" type="presParOf" srcId="{2BCF0325-7CDF-4331-81DC-36B2782182DC}" destId="{70150FCF-7DC7-4EBF-80F5-3B413582C734}" srcOrd="2" destOrd="0" presId="urn:microsoft.com/office/officeart/2005/8/layout/vList2"/>
    <dgm:cxn modelId="{37EB6927-FB80-42E8-873A-2023EE3215F5}" type="presParOf" srcId="{2BCF0325-7CDF-4331-81DC-36B2782182DC}" destId="{0D7BAF48-292E-4F6B-BC7A-20D0FDC709A7}" srcOrd="3" destOrd="0" presId="urn:microsoft.com/office/officeart/2005/8/layout/vList2"/>
    <dgm:cxn modelId="{AD214141-B2DD-4993-8942-EE9EC916C06A}" type="presParOf" srcId="{2BCF0325-7CDF-4331-81DC-36B2782182DC}" destId="{7C306BE0-36EC-4CAC-9D67-5D99119A98A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5DEBEDBB-BDA0-43CC-9D48-621014E5F51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A720911-C74B-4C19-AA41-D02B083BE3E5}">
      <dgm:prSet/>
      <dgm:spPr/>
      <dgm:t>
        <a:bodyPr/>
        <a:lstStyle/>
        <a:p>
          <a:r>
            <a:rPr lang="en-US" noProof="0" dirty="0" smtClean="0"/>
            <a:t>Virtual prototypes can be connected to hardware-based prototypes allowing a mix of hardware and software based execution offering various advantages</a:t>
          </a:r>
          <a:endParaRPr lang="en-US" noProof="0" dirty="0"/>
        </a:p>
      </dgm:t>
    </dgm:pt>
    <dgm:pt modelId="{2F218E1E-B895-4894-8B83-B5830113119C}" type="parTrans" cxnId="{7C17BA2D-D716-40AD-B2A8-E399CE2D47AB}">
      <dgm:prSet/>
      <dgm:spPr/>
      <dgm:t>
        <a:bodyPr/>
        <a:lstStyle/>
        <a:p>
          <a:endParaRPr lang="en-US"/>
        </a:p>
      </dgm:t>
    </dgm:pt>
    <dgm:pt modelId="{F50994F1-88DE-4AB7-AF08-F581821CB36D}" type="sibTrans" cxnId="{7C17BA2D-D716-40AD-B2A8-E399CE2D47AB}">
      <dgm:prSet/>
      <dgm:spPr/>
      <dgm:t>
        <a:bodyPr/>
        <a:lstStyle/>
        <a:p>
          <a:endParaRPr lang="en-US"/>
        </a:p>
      </dgm:t>
    </dgm:pt>
    <dgm:pt modelId="{E9D9966B-3573-4899-9175-D9731DF4A7D0}">
      <dgm:prSet/>
      <dgm:spPr/>
      <dgm:t>
        <a:bodyPr/>
        <a:lstStyle/>
        <a:p>
          <a:r>
            <a:rPr lang="en-US" noProof="0" smtClean="0"/>
            <a:t>Avoiding having to re-model parts of the design reduces development effort</a:t>
          </a:r>
          <a:endParaRPr lang="en-US" noProof="0"/>
        </a:p>
      </dgm:t>
    </dgm:pt>
    <dgm:pt modelId="{1A624DAB-18A5-4352-B48D-96EBCDCE9789}" type="parTrans" cxnId="{95F88BBE-5F6D-45EC-A246-CDE143CB108E}">
      <dgm:prSet/>
      <dgm:spPr/>
      <dgm:t>
        <a:bodyPr/>
        <a:lstStyle/>
        <a:p>
          <a:endParaRPr lang="en-US"/>
        </a:p>
      </dgm:t>
    </dgm:pt>
    <dgm:pt modelId="{D8827E04-A145-4B91-84CF-53BE53A0CE3C}" type="sibTrans" cxnId="{95F88BBE-5F6D-45EC-A246-CDE143CB108E}">
      <dgm:prSet/>
      <dgm:spPr/>
      <dgm:t>
        <a:bodyPr/>
        <a:lstStyle/>
        <a:p>
          <a:endParaRPr lang="en-US"/>
        </a:p>
      </dgm:t>
    </dgm:pt>
    <dgm:pt modelId="{6E1DF760-E94B-4729-AA7A-9E29B0C48045}">
      <dgm:prSet/>
      <dgm:spPr/>
      <dgm:t>
        <a:bodyPr/>
        <a:lstStyle/>
        <a:p>
          <a:r>
            <a:rPr lang="en-US" noProof="0" smtClean="0"/>
            <a:t>Hardware prototypes can be brougth up faster because test benches are already verified and stable</a:t>
          </a:r>
          <a:endParaRPr lang="en-US" noProof="0"/>
        </a:p>
      </dgm:t>
    </dgm:pt>
    <dgm:pt modelId="{32E4FE45-5AFC-4E4E-B7E6-B24EF9E8BD49}" type="parTrans" cxnId="{ED90C0FC-8AA6-4648-B421-084B00D5BA8E}">
      <dgm:prSet/>
      <dgm:spPr/>
      <dgm:t>
        <a:bodyPr/>
        <a:lstStyle/>
        <a:p>
          <a:endParaRPr lang="en-US"/>
        </a:p>
      </dgm:t>
    </dgm:pt>
    <dgm:pt modelId="{F3A83FAF-34C1-41F1-879B-925518E21667}" type="sibTrans" cxnId="{ED90C0FC-8AA6-4648-B421-084B00D5BA8E}">
      <dgm:prSet/>
      <dgm:spPr/>
      <dgm:t>
        <a:bodyPr/>
        <a:lstStyle/>
        <a:p>
          <a:endParaRPr lang="en-US"/>
        </a:p>
      </dgm:t>
    </dgm:pt>
    <dgm:pt modelId="{F313AFA1-6703-471E-91C9-7B66E1D6DB90}">
      <dgm:prSet/>
      <dgm:spPr/>
      <dgm:t>
        <a:bodyPr/>
        <a:lstStyle/>
        <a:p>
          <a:r>
            <a:rPr lang="en-US" noProof="0" smtClean="0"/>
            <a:t>With a mix of hardware- software-based techniques, trade-offs between accuracy, speed, and time of availability of prototypes can be managed more flexible</a:t>
          </a:r>
          <a:endParaRPr lang="en-US" noProof="0"/>
        </a:p>
      </dgm:t>
    </dgm:pt>
    <dgm:pt modelId="{D09C5BC6-2B04-41E6-A1D4-ED112B331F3D}" type="parTrans" cxnId="{872DF75A-0CCE-4912-A6A7-D53EFBD4951C}">
      <dgm:prSet/>
      <dgm:spPr/>
      <dgm:t>
        <a:bodyPr/>
        <a:lstStyle/>
        <a:p>
          <a:endParaRPr lang="en-US"/>
        </a:p>
      </dgm:t>
    </dgm:pt>
    <dgm:pt modelId="{F3F4346A-9AF9-4938-9C9D-8A12CBCE48E7}" type="sibTrans" cxnId="{872DF75A-0CCE-4912-A6A7-D53EFBD4951C}">
      <dgm:prSet/>
      <dgm:spPr/>
      <dgm:t>
        <a:bodyPr/>
        <a:lstStyle/>
        <a:p>
          <a:endParaRPr lang="en-US"/>
        </a:p>
      </dgm:t>
    </dgm:pt>
    <dgm:pt modelId="{7D4D2C7A-F405-4DE8-9FA4-F5DD7420FED8}">
      <dgm:prSet/>
      <dgm:spPr/>
      <dgm:t>
        <a:bodyPr/>
        <a:lstStyle/>
        <a:p>
          <a:r>
            <a:rPr lang="en-US" noProof="0" dirty="0" smtClean="0"/>
            <a:t>Validation of the HW/SW prototype within  the system requires interfaces, which </a:t>
          </a:r>
          <a:r>
            <a:rPr lang="en-US" noProof="0" dirty="0" err="1" smtClean="0"/>
            <a:t>aer</a:t>
          </a:r>
          <a:r>
            <a:rPr lang="en-US" noProof="0" dirty="0" smtClean="0"/>
            <a:t> available on hardware/software prototypes</a:t>
          </a:r>
          <a:endParaRPr lang="en-US" noProof="0" dirty="0"/>
        </a:p>
      </dgm:t>
    </dgm:pt>
    <dgm:pt modelId="{3452D586-940E-40FD-8DFF-A8BC5B4E05E8}" type="parTrans" cxnId="{52CE65A2-4C25-4ABF-9E75-6CBA4E42D3E8}">
      <dgm:prSet/>
      <dgm:spPr/>
      <dgm:t>
        <a:bodyPr/>
        <a:lstStyle/>
        <a:p>
          <a:endParaRPr lang="en-US"/>
        </a:p>
      </dgm:t>
    </dgm:pt>
    <dgm:pt modelId="{F641E2F8-EA8D-4A53-8E8B-13D0DF69EFA4}" type="sibTrans" cxnId="{52CE65A2-4C25-4ABF-9E75-6CBA4E42D3E8}">
      <dgm:prSet/>
      <dgm:spPr/>
      <dgm:t>
        <a:bodyPr/>
        <a:lstStyle/>
        <a:p>
          <a:endParaRPr lang="en-US"/>
        </a:p>
      </dgm:t>
    </dgm:pt>
    <dgm:pt modelId="{57CA52B1-4E1D-47F1-BD0E-6F75548D23BD}" type="pres">
      <dgm:prSet presAssocID="{5DEBEDBB-BDA0-43CC-9D48-621014E5F5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DDFDB50-8093-4282-BA09-695A82911D11}" type="pres">
      <dgm:prSet presAssocID="{8A720911-C74B-4C19-AA41-D02B083BE3E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5B3BA1-985D-466D-8DB1-C847A3A25275}" type="pres">
      <dgm:prSet presAssocID="{8A720911-C74B-4C19-AA41-D02B083BE3E5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9B0EB1-FACB-4E3C-9BF3-D379B7E172FC}" type="presOf" srcId="{6E1DF760-E94B-4729-AA7A-9E29B0C48045}" destId="{D55B3BA1-985D-466D-8DB1-C847A3A25275}" srcOrd="0" destOrd="1" presId="urn:microsoft.com/office/officeart/2005/8/layout/vList2"/>
    <dgm:cxn modelId="{52CE65A2-4C25-4ABF-9E75-6CBA4E42D3E8}" srcId="{8A720911-C74B-4C19-AA41-D02B083BE3E5}" destId="{7D4D2C7A-F405-4DE8-9FA4-F5DD7420FED8}" srcOrd="3" destOrd="0" parTransId="{3452D586-940E-40FD-8DFF-A8BC5B4E05E8}" sibTransId="{F641E2F8-EA8D-4A53-8E8B-13D0DF69EFA4}"/>
    <dgm:cxn modelId="{89D3AB50-CBBC-4612-A3A7-6DC3E1CEC720}" type="presOf" srcId="{E9D9966B-3573-4899-9175-D9731DF4A7D0}" destId="{D55B3BA1-985D-466D-8DB1-C847A3A25275}" srcOrd="0" destOrd="0" presId="urn:microsoft.com/office/officeart/2005/8/layout/vList2"/>
    <dgm:cxn modelId="{872DF75A-0CCE-4912-A6A7-D53EFBD4951C}" srcId="{8A720911-C74B-4C19-AA41-D02B083BE3E5}" destId="{F313AFA1-6703-471E-91C9-7B66E1D6DB90}" srcOrd="2" destOrd="0" parTransId="{D09C5BC6-2B04-41E6-A1D4-ED112B331F3D}" sibTransId="{F3F4346A-9AF9-4938-9C9D-8A12CBCE48E7}"/>
    <dgm:cxn modelId="{2D0AD795-87AD-4518-B85F-FBF6CEB47A33}" type="presOf" srcId="{5DEBEDBB-BDA0-43CC-9D48-621014E5F513}" destId="{57CA52B1-4E1D-47F1-BD0E-6F75548D23BD}" srcOrd="0" destOrd="0" presId="urn:microsoft.com/office/officeart/2005/8/layout/vList2"/>
    <dgm:cxn modelId="{95F88BBE-5F6D-45EC-A246-CDE143CB108E}" srcId="{8A720911-C74B-4C19-AA41-D02B083BE3E5}" destId="{E9D9966B-3573-4899-9175-D9731DF4A7D0}" srcOrd="0" destOrd="0" parTransId="{1A624DAB-18A5-4352-B48D-96EBCDCE9789}" sibTransId="{D8827E04-A145-4B91-84CF-53BE53A0CE3C}"/>
    <dgm:cxn modelId="{ED90C0FC-8AA6-4648-B421-084B00D5BA8E}" srcId="{8A720911-C74B-4C19-AA41-D02B083BE3E5}" destId="{6E1DF760-E94B-4729-AA7A-9E29B0C48045}" srcOrd="1" destOrd="0" parTransId="{32E4FE45-5AFC-4E4E-B7E6-B24EF9E8BD49}" sibTransId="{F3A83FAF-34C1-41F1-879B-925518E21667}"/>
    <dgm:cxn modelId="{66B590BF-6FE4-4DD8-929F-722B3CE90C75}" type="presOf" srcId="{8A720911-C74B-4C19-AA41-D02B083BE3E5}" destId="{5DDFDB50-8093-4282-BA09-695A82911D11}" srcOrd="0" destOrd="0" presId="urn:microsoft.com/office/officeart/2005/8/layout/vList2"/>
    <dgm:cxn modelId="{83AE84B0-9ECE-4C1A-B8FF-6E48ECC32E63}" type="presOf" srcId="{7D4D2C7A-F405-4DE8-9FA4-F5DD7420FED8}" destId="{D55B3BA1-985D-466D-8DB1-C847A3A25275}" srcOrd="0" destOrd="3" presId="urn:microsoft.com/office/officeart/2005/8/layout/vList2"/>
    <dgm:cxn modelId="{7C17BA2D-D716-40AD-B2A8-E399CE2D47AB}" srcId="{5DEBEDBB-BDA0-43CC-9D48-621014E5F513}" destId="{8A720911-C74B-4C19-AA41-D02B083BE3E5}" srcOrd="0" destOrd="0" parTransId="{2F218E1E-B895-4894-8B83-B5830113119C}" sibTransId="{F50994F1-88DE-4AB7-AF08-F581821CB36D}"/>
    <dgm:cxn modelId="{AA70AC5E-1439-4E43-82DE-6163F16EB15D}" type="presOf" srcId="{F313AFA1-6703-471E-91C9-7B66E1D6DB90}" destId="{D55B3BA1-985D-466D-8DB1-C847A3A25275}" srcOrd="0" destOrd="2" presId="urn:microsoft.com/office/officeart/2005/8/layout/vList2"/>
    <dgm:cxn modelId="{AF164B9F-5AB8-4F01-BDF5-0F11509D0C2C}" type="presParOf" srcId="{57CA52B1-4E1D-47F1-BD0E-6F75548D23BD}" destId="{5DDFDB50-8093-4282-BA09-695A82911D11}" srcOrd="0" destOrd="0" presId="urn:microsoft.com/office/officeart/2005/8/layout/vList2"/>
    <dgm:cxn modelId="{4C088384-96F0-433D-A09E-6EE70C854179}" type="presParOf" srcId="{57CA52B1-4E1D-47F1-BD0E-6F75548D23BD}" destId="{D55B3BA1-985D-466D-8DB1-C847A3A25275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5DEBEDBB-BDA0-43CC-9D48-621014E5F51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19069B-36D5-4263-953A-E8F69B09705A}">
      <dgm:prSet/>
      <dgm:spPr/>
      <dgm:t>
        <a:bodyPr/>
        <a:lstStyle/>
        <a:p>
          <a:r>
            <a:rPr lang="en-US" noProof="0" dirty="0" smtClean="0"/>
            <a:t>IP reuse has become an essential way to maintain growth of design productivity</a:t>
          </a:r>
          <a:endParaRPr lang="en-US" noProof="0" dirty="0"/>
        </a:p>
      </dgm:t>
    </dgm:pt>
    <dgm:pt modelId="{372348CD-FDAD-4183-A4C1-7D1A5D5FE05F}" type="parTrans" cxnId="{A90239DC-0F6E-4786-984E-3FBBD2C75BB5}">
      <dgm:prSet/>
      <dgm:spPr/>
      <dgm:t>
        <a:bodyPr/>
        <a:lstStyle/>
        <a:p>
          <a:endParaRPr lang="en-US" noProof="0"/>
        </a:p>
      </dgm:t>
    </dgm:pt>
    <dgm:pt modelId="{10655E42-0E8F-4F25-905F-8B862D1AE707}" type="sibTrans" cxnId="{A90239DC-0F6E-4786-984E-3FBBD2C75BB5}">
      <dgm:prSet/>
      <dgm:spPr/>
      <dgm:t>
        <a:bodyPr/>
        <a:lstStyle/>
        <a:p>
          <a:endParaRPr lang="en-US" noProof="0"/>
        </a:p>
      </dgm:t>
    </dgm:pt>
    <dgm:pt modelId="{B24DBF09-7C3B-4AE6-A2CB-6C39659F23FE}">
      <dgm:prSet/>
      <dgm:spPr/>
      <dgm:t>
        <a:bodyPr/>
        <a:lstStyle/>
        <a:p>
          <a:r>
            <a:rPr lang="en-US" noProof="0" dirty="0" smtClean="0"/>
            <a:t>Percentage of reuse continue to increase</a:t>
          </a:r>
          <a:endParaRPr lang="en-US" noProof="0" dirty="0"/>
        </a:p>
      </dgm:t>
    </dgm:pt>
    <dgm:pt modelId="{FFCA9265-77EC-41AE-BD6E-ED53D1FB3BD6}" type="parTrans" cxnId="{34CFDB75-B05F-4CEA-91FD-407E98FCEF88}">
      <dgm:prSet/>
      <dgm:spPr/>
      <dgm:t>
        <a:bodyPr/>
        <a:lstStyle/>
        <a:p>
          <a:endParaRPr lang="en-US" noProof="0"/>
        </a:p>
      </dgm:t>
    </dgm:pt>
    <dgm:pt modelId="{DCF9B3CE-A822-4902-AF4D-C9589F32D416}" type="sibTrans" cxnId="{34CFDB75-B05F-4CEA-91FD-407E98FCEF88}">
      <dgm:prSet/>
      <dgm:spPr/>
      <dgm:t>
        <a:bodyPr/>
        <a:lstStyle/>
        <a:p>
          <a:endParaRPr lang="en-US" noProof="0"/>
        </a:p>
      </dgm:t>
    </dgm:pt>
    <dgm:pt modelId="{FB545D9B-AF58-4FBF-9F47-B28D923B9D2D}">
      <dgm:prSet/>
      <dgm:spPr/>
      <dgm:t>
        <a:bodyPr/>
        <a:lstStyle/>
        <a:p>
          <a:r>
            <a:rPr lang="en-US" noProof="0" dirty="0" smtClean="0"/>
            <a:t>Since 2007 reuse has increased from 45% to 55%</a:t>
          </a:r>
          <a:endParaRPr lang="en-US" noProof="0" dirty="0"/>
        </a:p>
      </dgm:t>
    </dgm:pt>
    <dgm:pt modelId="{FA254D69-41BC-4C38-BD64-E53A17C1B2F7}" type="parTrans" cxnId="{0E895ED5-B0FD-4914-8607-FEF175872893}">
      <dgm:prSet/>
      <dgm:spPr/>
      <dgm:t>
        <a:bodyPr/>
        <a:lstStyle/>
        <a:p>
          <a:endParaRPr lang="en-US" noProof="0"/>
        </a:p>
      </dgm:t>
    </dgm:pt>
    <dgm:pt modelId="{B6A826A4-D578-4ED9-A09C-4C8C5423A1E5}" type="sibTrans" cxnId="{0E895ED5-B0FD-4914-8607-FEF175872893}">
      <dgm:prSet/>
      <dgm:spPr/>
      <dgm:t>
        <a:bodyPr/>
        <a:lstStyle/>
        <a:p>
          <a:endParaRPr lang="en-US" noProof="0"/>
        </a:p>
      </dgm:t>
    </dgm:pt>
    <dgm:pt modelId="{9669096B-F003-40D2-BB3D-32FE114DB600}">
      <dgm:prSet/>
      <dgm:spPr/>
      <dgm:t>
        <a:bodyPr/>
        <a:lstStyle/>
        <a:p>
          <a:r>
            <a:rPr lang="en-US" noProof="0" dirty="0" smtClean="0"/>
            <a:t>Average number of IP blocks per chip has grew from 28 to 50</a:t>
          </a:r>
          <a:endParaRPr lang="en-US" noProof="0" dirty="0"/>
        </a:p>
      </dgm:t>
    </dgm:pt>
    <dgm:pt modelId="{585C5CFE-7BC9-425C-AB1D-859D4B8DE38E}" type="parTrans" cxnId="{D00216FF-DA71-4C44-8785-8BFC10FA5BC3}">
      <dgm:prSet/>
      <dgm:spPr/>
      <dgm:t>
        <a:bodyPr/>
        <a:lstStyle/>
        <a:p>
          <a:endParaRPr lang="en-US"/>
        </a:p>
      </dgm:t>
    </dgm:pt>
    <dgm:pt modelId="{1E72A0C0-B072-48CB-A430-FC80E36523EC}" type="sibTrans" cxnId="{D00216FF-DA71-4C44-8785-8BFC10FA5BC3}">
      <dgm:prSet/>
      <dgm:spPr/>
      <dgm:t>
        <a:bodyPr/>
        <a:lstStyle/>
        <a:p>
          <a:endParaRPr lang="en-US"/>
        </a:p>
      </dgm:t>
    </dgm:pt>
    <dgm:pt modelId="{57CA52B1-4E1D-47F1-BD0E-6F75548D23BD}" type="pres">
      <dgm:prSet presAssocID="{5DEBEDBB-BDA0-43CC-9D48-621014E5F5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2235A7-E32A-4AE5-8E24-52F2ED2736EE}" type="pres">
      <dgm:prSet presAssocID="{6719069B-36D5-4263-953A-E8F69B09705A}" presName="parentText" presStyleLbl="node1" presStyleIdx="0" presStyleCnt="4" custLinFactNeighborX="-926" custLinFactNeighborY="-451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1ED8C8-B812-47BE-A2CD-1313080EA361}" type="pres">
      <dgm:prSet presAssocID="{10655E42-0E8F-4F25-905F-8B862D1AE707}" presName="spacer" presStyleCnt="0"/>
      <dgm:spPr/>
    </dgm:pt>
    <dgm:pt modelId="{CAFD24F1-FE3C-4334-A364-2D739207B152}" type="pres">
      <dgm:prSet presAssocID="{B24DBF09-7C3B-4AE6-A2CB-6C39659F23F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DC49B7-3543-4049-A4DD-284BAE09A238}" type="pres">
      <dgm:prSet presAssocID="{DCF9B3CE-A822-4902-AF4D-C9589F32D416}" presName="spacer" presStyleCnt="0"/>
      <dgm:spPr/>
    </dgm:pt>
    <dgm:pt modelId="{09472931-3ADF-4FEB-8DF8-4719A9877E53}" type="pres">
      <dgm:prSet presAssocID="{FB545D9B-AF58-4FBF-9F47-B28D923B9D2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29B334-39BB-4CD7-B8A2-BEB24581390A}" type="pres">
      <dgm:prSet presAssocID="{B6A826A4-D578-4ED9-A09C-4C8C5423A1E5}" presName="spacer" presStyleCnt="0"/>
      <dgm:spPr/>
    </dgm:pt>
    <dgm:pt modelId="{202A2C8F-8E03-43E9-982F-FE72C4FD2AA8}" type="pres">
      <dgm:prSet presAssocID="{9669096B-F003-40D2-BB3D-32FE114DB60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0239DC-0F6E-4786-984E-3FBBD2C75BB5}" srcId="{5DEBEDBB-BDA0-43CC-9D48-621014E5F513}" destId="{6719069B-36D5-4263-953A-E8F69B09705A}" srcOrd="0" destOrd="0" parTransId="{372348CD-FDAD-4183-A4C1-7D1A5D5FE05F}" sibTransId="{10655E42-0E8F-4F25-905F-8B862D1AE707}"/>
    <dgm:cxn modelId="{786CFE9F-6250-43C9-B2B8-3AAD1E8C2B68}" type="presOf" srcId="{FB545D9B-AF58-4FBF-9F47-B28D923B9D2D}" destId="{09472931-3ADF-4FEB-8DF8-4719A9877E53}" srcOrd="0" destOrd="0" presId="urn:microsoft.com/office/officeart/2005/8/layout/vList2"/>
    <dgm:cxn modelId="{EB1EE2D2-2198-4861-9612-739E26E26979}" type="presOf" srcId="{6719069B-36D5-4263-953A-E8F69B09705A}" destId="{132235A7-E32A-4AE5-8E24-52F2ED2736EE}" srcOrd="0" destOrd="0" presId="urn:microsoft.com/office/officeart/2005/8/layout/vList2"/>
    <dgm:cxn modelId="{7672C9E3-44D7-401B-83A4-C3BA5BBB91C6}" type="presOf" srcId="{B24DBF09-7C3B-4AE6-A2CB-6C39659F23FE}" destId="{CAFD24F1-FE3C-4334-A364-2D739207B152}" srcOrd="0" destOrd="0" presId="urn:microsoft.com/office/officeart/2005/8/layout/vList2"/>
    <dgm:cxn modelId="{F402FF8A-C90D-4433-A26B-10EA64AE8DA5}" type="presOf" srcId="{9669096B-F003-40D2-BB3D-32FE114DB600}" destId="{202A2C8F-8E03-43E9-982F-FE72C4FD2AA8}" srcOrd="0" destOrd="0" presId="urn:microsoft.com/office/officeart/2005/8/layout/vList2"/>
    <dgm:cxn modelId="{0E895ED5-B0FD-4914-8607-FEF175872893}" srcId="{5DEBEDBB-BDA0-43CC-9D48-621014E5F513}" destId="{FB545D9B-AF58-4FBF-9F47-B28D923B9D2D}" srcOrd="2" destOrd="0" parTransId="{FA254D69-41BC-4C38-BD64-E53A17C1B2F7}" sibTransId="{B6A826A4-D578-4ED9-A09C-4C8C5423A1E5}"/>
    <dgm:cxn modelId="{E10B95CA-C955-44D1-BD9D-CB89704F7CBF}" type="presOf" srcId="{5DEBEDBB-BDA0-43CC-9D48-621014E5F513}" destId="{57CA52B1-4E1D-47F1-BD0E-6F75548D23BD}" srcOrd="0" destOrd="0" presId="urn:microsoft.com/office/officeart/2005/8/layout/vList2"/>
    <dgm:cxn modelId="{34CFDB75-B05F-4CEA-91FD-407E98FCEF88}" srcId="{5DEBEDBB-BDA0-43CC-9D48-621014E5F513}" destId="{B24DBF09-7C3B-4AE6-A2CB-6C39659F23FE}" srcOrd="1" destOrd="0" parTransId="{FFCA9265-77EC-41AE-BD6E-ED53D1FB3BD6}" sibTransId="{DCF9B3CE-A822-4902-AF4D-C9589F32D416}"/>
    <dgm:cxn modelId="{D00216FF-DA71-4C44-8785-8BFC10FA5BC3}" srcId="{5DEBEDBB-BDA0-43CC-9D48-621014E5F513}" destId="{9669096B-F003-40D2-BB3D-32FE114DB600}" srcOrd="3" destOrd="0" parTransId="{585C5CFE-7BC9-425C-AB1D-859D4B8DE38E}" sibTransId="{1E72A0C0-B072-48CB-A430-FC80E36523EC}"/>
    <dgm:cxn modelId="{479FD78D-60BF-4CB4-8359-D2B07465B045}" type="presParOf" srcId="{57CA52B1-4E1D-47F1-BD0E-6F75548D23BD}" destId="{132235A7-E32A-4AE5-8E24-52F2ED2736EE}" srcOrd="0" destOrd="0" presId="urn:microsoft.com/office/officeart/2005/8/layout/vList2"/>
    <dgm:cxn modelId="{2CF336B2-85F3-4224-BED3-1DF38B76DF03}" type="presParOf" srcId="{57CA52B1-4E1D-47F1-BD0E-6F75548D23BD}" destId="{C21ED8C8-B812-47BE-A2CD-1313080EA361}" srcOrd="1" destOrd="0" presId="urn:microsoft.com/office/officeart/2005/8/layout/vList2"/>
    <dgm:cxn modelId="{2AAB4C85-4490-4BF6-A953-271C50FCBEF3}" type="presParOf" srcId="{57CA52B1-4E1D-47F1-BD0E-6F75548D23BD}" destId="{CAFD24F1-FE3C-4334-A364-2D739207B152}" srcOrd="2" destOrd="0" presId="urn:microsoft.com/office/officeart/2005/8/layout/vList2"/>
    <dgm:cxn modelId="{88C65A80-7FA9-4327-91E2-5B1CCAE1B16E}" type="presParOf" srcId="{57CA52B1-4E1D-47F1-BD0E-6F75548D23BD}" destId="{A7DC49B7-3543-4049-A4DD-284BAE09A238}" srcOrd="3" destOrd="0" presId="urn:microsoft.com/office/officeart/2005/8/layout/vList2"/>
    <dgm:cxn modelId="{DE92B4AE-D9B8-47D0-B1E2-5A9DBE8D3005}" type="presParOf" srcId="{57CA52B1-4E1D-47F1-BD0E-6F75548D23BD}" destId="{09472931-3ADF-4FEB-8DF8-4719A9877E53}" srcOrd="4" destOrd="0" presId="urn:microsoft.com/office/officeart/2005/8/layout/vList2"/>
    <dgm:cxn modelId="{DA1D8538-68B7-4B51-9B33-E84CDE4A56BC}" type="presParOf" srcId="{57CA52B1-4E1D-47F1-BD0E-6F75548D23BD}" destId="{6229B334-39BB-4CD7-B8A2-BEB24581390A}" srcOrd="5" destOrd="0" presId="urn:microsoft.com/office/officeart/2005/8/layout/vList2"/>
    <dgm:cxn modelId="{D27F1B20-F071-4222-8F1F-7386B4B045D4}" type="presParOf" srcId="{57CA52B1-4E1D-47F1-BD0E-6F75548D23BD}" destId="{202A2C8F-8E03-43E9-982F-FE72C4FD2AA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5DEBEDBB-BDA0-43CC-9D48-621014E5F51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19069B-36D5-4263-953A-E8F69B09705A}">
      <dgm:prSet/>
      <dgm:spPr/>
      <dgm:t>
        <a:bodyPr/>
        <a:lstStyle/>
        <a:p>
          <a:r>
            <a:rPr lang="en-US" noProof="0" dirty="0" smtClean="0"/>
            <a:t>Chip design is becoming a task of assembling existing blocks</a:t>
          </a:r>
          <a:endParaRPr lang="en-US" noProof="0" dirty="0"/>
        </a:p>
      </dgm:t>
    </dgm:pt>
    <dgm:pt modelId="{372348CD-FDAD-4183-A4C1-7D1A5D5FE05F}" type="parTrans" cxnId="{A90239DC-0F6E-4786-984E-3FBBD2C75BB5}">
      <dgm:prSet/>
      <dgm:spPr/>
      <dgm:t>
        <a:bodyPr/>
        <a:lstStyle/>
        <a:p>
          <a:endParaRPr lang="en-US" noProof="0"/>
        </a:p>
      </dgm:t>
    </dgm:pt>
    <dgm:pt modelId="{10655E42-0E8F-4F25-905F-8B862D1AE707}" type="sibTrans" cxnId="{A90239DC-0F6E-4786-984E-3FBBD2C75BB5}">
      <dgm:prSet/>
      <dgm:spPr/>
      <dgm:t>
        <a:bodyPr/>
        <a:lstStyle/>
        <a:p>
          <a:endParaRPr lang="en-US" noProof="0"/>
        </a:p>
      </dgm:t>
    </dgm:pt>
    <dgm:pt modelId="{B24DBF09-7C3B-4AE6-A2CB-6C39659F23FE}">
      <dgm:prSet/>
      <dgm:spPr/>
      <dgm:t>
        <a:bodyPr/>
        <a:lstStyle/>
        <a:p>
          <a:r>
            <a:rPr lang="en-US" noProof="0" dirty="0" smtClean="0"/>
            <a:t>Differentiation is achieved with</a:t>
          </a:r>
          <a:endParaRPr lang="en-US" noProof="0" dirty="0"/>
        </a:p>
      </dgm:t>
    </dgm:pt>
    <dgm:pt modelId="{FFCA9265-77EC-41AE-BD6E-ED53D1FB3BD6}" type="parTrans" cxnId="{34CFDB75-B05F-4CEA-91FD-407E98FCEF88}">
      <dgm:prSet/>
      <dgm:spPr/>
      <dgm:t>
        <a:bodyPr/>
        <a:lstStyle/>
        <a:p>
          <a:endParaRPr lang="en-US" noProof="0"/>
        </a:p>
      </dgm:t>
    </dgm:pt>
    <dgm:pt modelId="{DCF9B3CE-A822-4902-AF4D-C9589F32D416}" type="sibTrans" cxnId="{34CFDB75-B05F-4CEA-91FD-407E98FCEF88}">
      <dgm:prSet/>
      <dgm:spPr/>
      <dgm:t>
        <a:bodyPr/>
        <a:lstStyle/>
        <a:p>
          <a:endParaRPr lang="en-US" noProof="0"/>
        </a:p>
      </dgm:t>
    </dgm:pt>
    <dgm:pt modelId="{67A26E8F-73C3-40FD-861C-6F5FEA835D11}">
      <dgm:prSet/>
      <dgm:spPr/>
      <dgm:t>
        <a:bodyPr/>
        <a:lstStyle/>
        <a:p>
          <a:r>
            <a:rPr lang="en-US" noProof="0" smtClean="0"/>
            <a:t>Custom blocks</a:t>
          </a:r>
          <a:endParaRPr lang="en-US" noProof="0"/>
        </a:p>
      </dgm:t>
    </dgm:pt>
    <dgm:pt modelId="{E3201BF3-6128-4D0B-B5DA-D9EE1A3D7D9A}" type="parTrans" cxnId="{517DE78A-7E3E-4488-8594-23CE354BCBA5}">
      <dgm:prSet/>
      <dgm:spPr/>
      <dgm:t>
        <a:bodyPr/>
        <a:lstStyle/>
        <a:p>
          <a:endParaRPr lang="en-US"/>
        </a:p>
      </dgm:t>
    </dgm:pt>
    <dgm:pt modelId="{BF92B050-6386-4BDE-94AD-E64CCD85A22B}" type="sibTrans" cxnId="{517DE78A-7E3E-4488-8594-23CE354BCBA5}">
      <dgm:prSet/>
      <dgm:spPr/>
      <dgm:t>
        <a:bodyPr/>
        <a:lstStyle/>
        <a:p>
          <a:endParaRPr lang="en-US"/>
        </a:p>
      </dgm:t>
    </dgm:pt>
    <dgm:pt modelId="{00CA4B55-A24B-4E92-8EB9-3B774BE87DD5}">
      <dgm:prSet/>
      <dgm:spPr/>
      <dgm:t>
        <a:bodyPr/>
        <a:lstStyle/>
        <a:p>
          <a:r>
            <a:rPr lang="en-US" noProof="0" smtClean="0"/>
            <a:t>Custom coprocessors</a:t>
          </a:r>
          <a:endParaRPr lang="en-US" noProof="0"/>
        </a:p>
      </dgm:t>
    </dgm:pt>
    <dgm:pt modelId="{BEED31EE-13A5-4B18-9855-A64CF0818552}" type="parTrans" cxnId="{B82CE9A0-1445-4931-ACC5-EC302716E7B0}">
      <dgm:prSet/>
      <dgm:spPr/>
      <dgm:t>
        <a:bodyPr/>
        <a:lstStyle/>
        <a:p>
          <a:endParaRPr lang="en-US"/>
        </a:p>
      </dgm:t>
    </dgm:pt>
    <dgm:pt modelId="{66B7DD3D-19DE-45C1-9380-6E70742CB102}" type="sibTrans" cxnId="{B82CE9A0-1445-4931-ACC5-EC302716E7B0}">
      <dgm:prSet/>
      <dgm:spPr/>
      <dgm:t>
        <a:bodyPr/>
        <a:lstStyle/>
        <a:p>
          <a:endParaRPr lang="en-US"/>
        </a:p>
      </dgm:t>
    </dgm:pt>
    <dgm:pt modelId="{68B22433-C68F-491B-8E49-9417792DF0C0}">
      <dgm:prSet/>
      <dgm:spPr/>
      <dgm:t>
        <a:bodyPr/>
        <a:lstStyle/>
        <a:p>
          <a:r>
            <a:rPr lang="en-US" noProof="0" dirty="0" smtClean="0"/>
            <a:t>Software</a:t>
          </a:r>
          <a:endParaRPr lang="en-US" noProof="0" dirty="0"/>
        </a:p>
      </dgm:t>
    </dgm:pt>
    <dgm:pt modelId="{E229B163-DBED-44CA-9856-5FF1D04CF068}" type="parTrans" cxnId="{670F968E-60BF-443D-8D8E-A31A54F9F6F4}">
      <dgm:prSet/>
      <dgm:spPr/>
      <dgm:t>
        <a:bodyPr/>
        <a:lstStyle/>
        <a:p>
          <a:endParaRPr lang="en-US"/>
        </a:p>
      </dgm:t>
    </dgm:pt>
    <dgm:pt modelId="{65817299-CE7F-4951-839F-59E4377AA1CA}" type="sibTrans" cxnId="{670F968E-60BF-443D-8D8E-A31A54F9F6F4}">
      <dgm:prSet/>
      <dgm:spPr/>
      <dgm:t>
        <a:bodyPr/>
        <a:lstStyle/>
        <a:p>
          <a:endParaRPr lang="en-US"/>
        </a:p>
      </dgm:t>
    </dgm:pt>
    <dgm:pt modelId="{57CA52B1-4E1D-47F1-BD0E-6F75548D23BD}" type="pres">
      <dgm:prSet presAssocID="{5DEBEDBB-BDA0-43CC-9D48-621014E5F5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2235A7-E32A-4AE5-8E24-52F2ED2736EE}" type="pres">
      <dgm:prSet presAssocID="{6719069B-36D5-4263-953A-E8F69B09705A}" presName="parentText" presStyleLbl="node1" presStyleIdx="0" presStyleCnt="2" custLinFactNeighborX="-926" custLinFactNeighborY="-451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1ED8C8-B812-47BE-A2CD-1313080EA361}" type="pres">
      <dgm:prSet presAssocID="{10655E42-0E8F-4F25-905F-8B862D1AE707}" presName="spacer" presStyleCnt="0"/>
      <dgm:spPr/>
    </dgm:pt>
    <dgm:pt modelId="{CAFD24F1-FE3C-4334-A364-2D739207B152}" type="pres">
      <dgm:prSet presAssocID="{B24DBF09-7C3B-4AE6-A2CB-6C39659F23F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E56853-04D0-4582-B4D2-C1E0C94C362C}" type="pres">
      <dgm:prSet presAssocID="{B24DBF09-7C3B-4AE6-A2CB-6C39659F23FE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445E23-1926-4BD2-94E3-B421DC808C7C}" type="presOf" srcId="{5DEBEDBB-BDA0-43CC-9D48-621014E5F513}" destId="{57CA52B1-4E1D-47F1-BD0E-6F75548D23BD}" srcOrd="0" destOrd="0" presId="urn:microsoft.com/office/officeart/2005/8/layout/vList2"/>
    <dgm:cxn modelId="{517DE78A-7E3E-4488-8594-23CE354BCBA5}" srcId="{B24DBF09-7C3B-4AE6-A2CB-6C39659F23FE}" destId="{67A26E8F-73C3-40FD-861C-6F5FEA835D11}" srcOrd="0" destOrd="0" parTransId="{E3201BF3-6128-4D0B-B5DA-D9EE1A3D7D9A}" sibTransId="{BF92B050-6386-4BDE-94AD-E64CCD85A22B}"/>
    <dgm:cxn modelId="{A90239DC-0F6E-4786-984E-3FBBD2C75BB5}" srcId="{5DEBEDBB-BDA0-43CC-9D48-621014E5F513}" destId="{6719069B-36D5-4263-953A-E8F69B09705A}" srcOrd="0" destOrd="0" parTransId="{372348CD-FDAD-4183-A4C1-7D1A5D5FE05F}" sibTransId="{10655E42-0E8F-4F25-905F-8B862D1AE707}"/>
    <dgm:cxn modelId="{1621B8DE-2B1A-479B-977C-AB458F1BFA19}" type="presOf" srcId="{68B22433-C68F-491B-8E49-9417792DF0C0}" destId="{D9E56853-04D0-4582-B4D2-C1E0C94C362C}" srcOrd="0" destOrd="2" presId="urn:microsoft.com/office/officeart/2005/8/layout/vList2"/>
    <dgm:cxn modelId="{3E852BA1-3C3F-487D-B6B6-7FDEE46C097D}" type="presOf" srcId="{B24DBF09-7C3B-4AE6-A2CB-6C39659F23FE}" destId="{CAFD24F1-FE3C-4334-A364-2D739207B152}" srcOrd="0" destOrd="0" presId="urn:microsoft.com/office/officeart/2005/8/layout/vList2"/>
    <dgm:cxn modelId="{670F968E-60BF-443D-8D8E-A31A54F9F6F4}" srcId="{B24DBF09-7C3B-4AE6-A2CB-6C39659F23FE}" destId="{68B22433-C68F-491B-8E49-9417792DF0C0}" srcOrd="2" destOrd="0" parTransId="{E229B163-DBED-44CA-9856-5FF1D04CF068}" sibTransId="{65817299-CE7F-4951-839F-59E4377AA1CA}"/>
    <dgm:cxn modelId="{B82CE9A0-1445-4931-ACC5-EC302716E7B0}" srcId="{B24DBF09-7C3B-4AE6-A2CB-6C39659F23FE}" destId="{00CA4B55-A24B-4E92-8EB9-3B774BE87DD5}" srcOrd="1" destOrd="0" parTransId="{BEED31EE-13A5-4B18-9855-A64CF0818552}" sibTransId="{66B7DD3D-19DE-45C1-9380-6E70742CB102}"/>
    <dgm:cxn modelId="{1E944173-F51E-45F4-940B-13164EE9B49A}" type="presOf" srcId="{67A26E8F-73C3-40FD-861C-6F5FEA835D11}" destId="{D9E56853-04D0-4582-B4D2-C1E0C94C362C}" srcOrd="0" destOrd="0" presId="urn:microsoft.com/office/officeart/2005/8/layout/vList2"/>
    <dgm:cxn modelId="{34CFDB75-B05F-4CEA-91FD-407E98FCEF88}" srcId="{5DEBEDBB-BDA0-43CC-9D48-621014E5F513}" destId="{B24DBF09-7C3B-4AE6-A2CB-6C39659F23FE}" srcOrd="1" destOrd="0" parTransId="{FFCA9265-77EC-41AE-BD6E-ED53D1FB3BD6}" sibTransId="{DCF9B3CE-A822-4902-AF4D-C9589F32D416}"/>
    <dgm:cxn modelId="{28FF3BD9-D56D-4017-8AE4-C4BBC7A8516C}" type="presOf" srcId="{00CA4B55-A24B-4E92-8EB9-3B774BE87DD5}" destId="{D9E56853-04D0-4582-B4D2-C1E0C94C362C}" srcOrd="0" destOrd="1" presId="urn:microsoft.com/office/officeart/2005/8/layout/vList2"/>
    <dgm:cxn modelId="{9A5503C4-8EBB-4E67-BB5C-10BCC89981FF}" type="presOf" srcId="{6719069B-36D5-4263-953A-E8F69B09705A}" destId="{132235A7-E32A-4AE5-8E24-52F2ED2736EE}" srcOrd="0" destOrd="0" presId="urn:microsoft.com/office/officeart/2005/8/layout/vList2"/>
    <dgm:cxn modelId="{28D9C73E-15E1-4DF5-BF23-B46FE59154ED}" type="presParOf" srcId="{57CA52B1-4E1D-47F1-BD0E-6F75548D23BD}" destId="{132235A7-E32A-4AE5-8E24-52F2ED2736EE}" srcOrd="0" destOrd="0" presId="urn:microsoft.com/office/officeart/2005/8/layout/vList2"/>
    <dgm:cxn modelId="{3C4A78C6-5005-4B82-A017-8F807F3D4CDB}" type="presParOf" srcId="{57CA52B1-4E1D-47F1-BD0E-6F75548D23BD}" destId="{C21ED8C8-B812-47BE-A2CD-1313080EA361}" srcOrd="1" destOrd="0" presId="urn:microsoft.com/office/officeart/2005/8/layout/vList2"/>
    <dgm:cxn modelId="{F1592451-EE9E-4BC1-A013-0A3B0E40060B}" type="presParOf" srcId="{57CA52B1-4E1D-47F1-BD0E-6F75548D23BD}" destId="{CAFD24F1-FE3C-4334-A364-2D739207B152}" srcOrd="2" destOrd="0" presId="urn:microsoft.com/office/officeart/2005/8/layout/vList2"/>
    <dgm:cxn modelId="{1A5AF964-15BE-433B-94C5-03AC2D4FABCF}" type="presParOf" srcId="{57CA52B1-4E1D-47F1-BD0E-6F75548D23BD}" destId="{D9E56853-04D0-4582-B4D2-C1E0C94C362C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5DEBEDBB-BDA0-43CC-9D48-621014E5F51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19069B-36D5-4263-953A-E8F69B09705A}">
      <dgm:prSet/>
      <dgm:spPr/>
      <dgm:t>
        <a:bodyPr/>
        <a:lstStyle/>
        <a:p>
          <a:r>
            <a:rPr lang="en-US" noProof="0" dirty="0" smtClean="0"/>
            <a:t>Target application market have a profound impact on the chip development</a:t>
          </a:r>
          <a:endParaRPr lang="en-US" noProof="0" dirty="0"/>
        </a:p>
      </dgm:t>
    </dgm:pt>
    <dgm:pt modelId="{372348CD-FDAD-4183-A4C1-7D1A5D5FE05F}" type="parTrans" cxnId="{A90239DC-0F6E-4786-984E-3FBBD2C75BB5}">
      <dgm:prSet/>
      <dgm:spPr/>
      <dgm:t>
        <a:bodyPr/>
        <a:lstStyle/>
        <a:p>
          <a:endParaRPr lang="en-US" noProof="0"/>
        </a:p>
      </dgm:t>
    </dgm:pt>
    <dgm:pt modelId="{10655E42-0E8F-4F25-905F-8B862D1AE707}" type="sibTrans" cxnId="{A90239DC-0F6E-4786-984E-3FBBD2C75BB5}">
      <dgm:prSet/>
      <dgm:spPr/>
      <dgm:t>
        <a:bodyPr/>
        <a:lstStyle/>
        <a:p>
          <a:endParaRPr lang="en-US" noProof="0"/>
        </a:p>
      </dgm:t>
    </dgm:pt>
    <dgm:pt modelId="{B24DBF09-7C3B-4AE6-A2CB-6C39659F23FE}">
      <dgm:prSet/>
      <dgm:spPr/>
      <dgm:t>
        <a:bodyPr/>
        <a:lstStyle/>
        <a:p>
          <a:r>
            <a:rPr lang="en-US" noProof="0" dirty="0" smtClean="0"/>
            <a:t>Four majors categories of chip design</a:t>
          </a:r>
          <a:endParaRPr lang="en-US" noProof="0" dirty="0"/>
        </a:p>
      </dgm:t>
    </dgm:pt>
    <dgm:pt modelId="{FFCA9265-77EC-41AE-BD6E-ED53D1FB3BD6}" type="parTrans" cxnId="{34CFDB75-B05F-4CEA-91FD-407E98FCEF88}">
      <dgm:prSet/>
      <dgm:spPr/>
      <dgm:t>
        <a:bodyPr/>
        <a:lstStyle/>
        <a:p>
          <a:endParaRPr lang="en-US" noProof="0"/>
        </a:p>
      </dgm:t>
    </dgm:pt>
    <dgm:pt modelId="{DCF9B3CE-A822-4902-AF4D-C9589F32D416}" type="sibTrans" cxnId="{34CFDB75-B05F-4CEA-91FD-407E98FCEF88}">
      <dgm:prSet/>
      <dgm:spPr/>
      <dgm:t>
        <a:bodyPr/>
        <a:lstStyle/>
        <a:p>
          <a:endParaRPr lang="en-US" noProof="0"/>
        </a:p>
      </dgm:t>
    </dgm:pt>
    <dgm:pt modelId="{FB545D9B-AF58-4FBF-9F47-B28D923B9D2D}">
      <dgm:prSet/>
      <dgm:spPr/>
      <dgm:t>
        <a:bodyPr/>
        <a:lstStyle/>
        <a:p>
          <a:r>
            <a:rPr lang="en-US" noProof="0" dirty="0" smtClean="0"/>
            <a:t>Each category has specific requirements</a:t>
          </a:r>
          <a:endParaRPr lang="en-US" noProof="0" dirty="0"/>
        </a:p>
      </dgm:t>
    </dgm:pt>
    <dgm:pt modelId="{FA254D69-41BC-4C38-BD64-E53A17C1B2F7}" type="parTrans" cxnId="{0E895ED5-B0FD-4914-8607-FEF175872893}">
      <dgm:prSet/>
      <dgm:spPr/>
      <dgm:t>
        <a:bodyPr/>
        <a:lstStyle/>
        <a:p>
          <a:endParaRPr lang="en-US" noProof="0"/>
        </a:p>
      </dgm:t>
    </dgm:pt>
    <dgm:pt modelId="{B6A826A4-D578-4ED9-A09C-4C8C5423A1E5}" type="sibTrans" cxnId="{0E895ED5-B0FD-4914-8607-FEF175872893}">
      <dgm:prSet/>
      <dgm:spPr/>
      <dgm:t>
        <a:bodyPr/>
        <a:lstStyle/>
        <a:p>
          <a:endParaRPr lang="en-US" noProof="0"/>
        </a:p>
      </dgm:t>
    </dgm:pt>
    <dgm:pt modelId="{8496C27A-45A1-4984-999A-1066493272BF}">
      <dgm:prSet/>
      <dgm:spPr/>
      <dgm:t>
        <a:bodyPr/>
        <a:lstStyle/>
        <a:p>
          <a:r>
            <a:rPr lang="en-US" noProof="0" smtClean="0"/>
            <a:t>SoCs</a:t>
          </a:r>
          <a:endParaRPr lang="en-US" noProof="0"/>
        </a:p>
      </dgm:t>
    </dgm:pt>
    <dgm:pt modelId="{811E2C6D-002B-4D5A-A65F-3FA933F663E9}" type="parTrans" cxnId="{D5AF7E30-2B46-4248-BB9B-BAC94E1891A4}">
      <dgm:prSet/>
      <dgm:spPr/>
    </dgm:pt>
    <dgm:pt modelId="{43E193FE-B9F1-41FE-BA3B-99DCC757DBCA}" type="sibTrans" cxnId="{D5AF7E30-2B46-4248-BB9B-BAC94E1891A4}">
      <dgm:prSet/>
      <dgm:spPr/>
    </dgm:pt>
    <dgm:pt modelId="{838F96F2-7BDF-48DD-BFEA-D4991642C589}">
      <dgm:prSet/>
      <dgm:spPr/>
      <dgm:t>
        <a:bodyPr/>
        <a:lstStyle/>
        <a:p>
          <a:r>
            <a:rPr lang="en-US" noProof="0" smtClean="0"/>
            <a:t>Microprocessor units (MPUs)</a:t>
          </a:r>
          <a:endParaRPr lang="en-US" noProof="0"/>
        </a:p>
      </dgm:t>
    </dgm:pt>
    <dgm:pt modelId="{D8E946E6-CFFF-4F1A-9064-4111AA8D76AF}" type="parTrans" cxnId="{B008C962-92CB-446D-8D6F-6B80FF3C22D4}">
      <dgm:prSet/>
      <dgm:spPr/>
    </dgm:pt>
    <dgm:pt modelId="{F47BF450-406D-421A-9734-18F9025D793E}" type="sibTrans" cxnId="{B008C962-92CB-446D-8D6F-6B80FF3C22D4}">
      <dgm:prSet/>
      <dgm:spPr/>
    </dgm:pt>
    <dgm:pt modelId="{E16DC9CD-3838-4751-A976-23527EC03462}">
      <dgm:prSet/>
      <dgm:spPr/>
      <dgm:t>
        <a:bodyPr/>
        <a:lstStyle/>
        <a:p>
          <a:r>
            <a:rPr lang="en-US" noProof="0" smtClean="0"/>
            <a:t>Mixed-signal design</a:t>
          </a:r>
          <a:endParaRPr lang="en-US" noProof="0"/>
        </a:p>
      </dgm:t>
    </dgm:pt>
    <dgm:pt modelId="{9B456F76-74C8-48A1-848C-97849170BDB2}" type="parTrans" cxnId="{73F09B45-EB38-4BFF-8093-00FEA0F5B0DC}">
      <dgm:prSet/>
      <dgm:spPr/>
    </dgm:pt>
    <dgm:pt modelId="{464B59C7-570A-4681-8467-C5997D231AD9}" type="sibTrans" cxnId="{73F09B45-EB38-4BFF-8093-00FEA0F5B0DC}">
      <dgm:prSet/>
      <dgm:spPr/>
    </dgm:pt>
    <dgm:pt modelId="{DAD5CB28-81D8-4C90-AFFD-95D2A08AAC7E}">
      <dgm:prSet/>
      <dgm:spPr/>
      <dgm:t>
        <a:bodyPr/>
        <a:lstStyle/>
        <a:p>
          <a:r>
            <a:rPr lang="en-US" noProof="0" smtClean="0"/>
            <a:t>Embedded memory</a:t>
          </a:r>
          <a:endParaRPr lang="en-US" noProof="0"/>
        </a:p>
      </dgm:t>
    </dgm:pt>
    <dgm:pt modelId="{50637A5B-0D12-4E08-9E85-2439AFEF8DCB}" type="parTrans" cxnId="{EBF674E6-8EA8-42E1-B4AF-A565B1927A13}">
      <dgm:prSet/>
      <dgm:spPr/>
    </dgm:pt>
    <dgm:pt modelId="{DA958AD5-0B50-46AE-85C6-FD762C827F22}" type="sibTrans" cxnId="{EBF674E6-8EA8-42E1-B4AF-A565B1927A13}">
      <dgm:prSet/>
      <dgm:spPr/>
    </dgm:pt>
    <dgm:pt modelId="{57CA52B1-4E1D-47F1-BD0E-6F75548D23BD}" type="pres">
      <dgm:prSet presAssocID="{5DEBEDBB-BDA0-43CC-9D48-621014E5F5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2235A7-E32A-4AE5-8E24-52F2ED2736EE}" type="pres">
      <dgm:prSet presAssocID="{6719069B-36D5-4263-953A-E8F69B09705A}" presName="parentText" presStyleLbl="node1" presStyleIdx="0" presStyleCnt="3" custLinFactNeighborX="-926" custLinFactNeighborY="-451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1ED8C8-B812-47BE-A2CD-1313080EA361}" type="pres">
      <dgm:prSet presAssocID="{10655E42-0E8F-4F25-905F-8B862D1AE707}" presName="spacer" presStyleCnt="0"/>
      <dgm:spPr/>
    </dgm:pt>
    <dgm:pt modelId="{CAFD24F1-FE3C-4334-A364-2D739207B152}" type="pres">
      <dgm:prSet presAssocID="{B24DBF09-7C3B-4AE6-A2CB-6C39659F23F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3DD6AD-CE24-414F-8BE7-C065DD4410C2}" type="pres">
      <dgm:prSet presAssocID="{B24DBF09-7C3B-4AE6-A2CB-6C39659F23FE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472931-3ADF-4FEB-8DF8-4719A9877E53}" type="pres">
      <dgm:prSet presAssocID="{FB545D9B-AF58-4FBF-9F47-B28D923B9D2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AF7E30-2B46-4248-BB9B-BAC94E1891A4}" srcId="{B24DBF09-7C3B-4AE6-A2CB-6C39659F23FE}" destId="{8496C27A-45A1-4984-999A-1066493272BF}" srcOrd="0" destOrd="0" parTransId="{811E2C6D-002B-4D5A-A65F-3FA933F663E9}" sibTransId="{43E193FE-B9F1-41FE-BA3B-99DCC757DBCA}"/>
    <dgm:cxn modelId="{73F09B45-EB38-4BFF-8093-00FEA0F5B0DC}" srcId="{B24DBF09-7C3B-4AE6-A2CB-6C39659F23FE}" destId="{E16DC9CD-3838-4751-A976-23527EC03462}" srcOrd="2" destOrd="0" parTransId="{9B456F76-74C8-48A1-848C-97849170BDB2}" sibTransId="{464B59C7-570A-4681-8467-C5997D231AD9}"/>
    <dgm:cxn modelId="{5DE1DE00-B392-4303-BABC-B5EC1AE91070}" type="presOf" srcId="{DAD5CB28-81D8-4C90-AFFD-95D2A08AAC7E}" destId="{E93DD6AD-CE24-414F-8BE7-C065DD4410C2}" srcOrd="0" destOrd="3" presId="urn:microsoft.com/office/officeart/2005/8/layout/vList2"/>
    <dgm:cxn modelId="{A90239DC-0F6E-4786-984E-3FBBD2C75BB5}" srcId="{5DEBEDBB-BDA0-43CC-9D48-621014E5F513}" destId="{6719069B-36D5-4263-953A-E8F69B09705A}" srcOrd="0" destOrd="0" parTransId="{372348CD-FDAD-4183-A4C1-7D1A5D5FE05F}" sibTransId="{10655E42-0E8F-4F25-905F-8B862D1AE707}"/>
    <dgm:cxn modelId="{3C55B097-ADCF-45C0-B7D4-96C09D90BAA5}" type="presOf" srcId="{5DEBEDBB-BDA0-43CC-9D48-621014E5F513}" destId="{57CA52B1-4E1D-47F1-BD0E-6F75548D23BD}" srcOrd="0" destOrd="0" presId="urn:microsoft.com/office/officeart/2005/8/layout/vList2"/>
    <dgm:cxn modelId="{B008C962-92CB-446D-8D6F-6B80FF3C22D4}" srcId="{B24DBF09-7C3B-4AE6-A2CB-6C39659F23FE}" destId="{838F96F2-7BDF-48DD-BFEA-D4991642C589}" srcOrd="1" destOrd="0" parTransId="{D8E946E6-CFFF-4F1A-9064-4111AA8D76AF}" sibTransId="{F47BF450-406D-421A-9734-18F9025D793E}"/>
    <dgm:cxn modelId="{EBF674E6-8EA8-42E1-B4AF-A565B1927A13}" srcId="{B24DBF09-7C3B-4AE6-A2CB-6C39659F23FE}" destId="{DAD5CB28-81D8-4C90-AFFD-95D2A08AAC7E}" srcOrd="3" destOrd="0" parTransId="{50637A5B-0D12-4E08-9E85-2439AFEF8DCB}" sibTransId="{DA958AD5-0B50-46AE-85C6-FD762C827F22}"/>
    <dgm:cxn modelId="{B856A491-B069-44D8-92D9-A6029CFEC540}" type="presOf" srcId="{B24DBF09-7C3B-4AE6-A2CB-6C39659F23FE}" destId="{CAFD24F1-FE3C-4334-A364-2D739207B152}" srcOrd="0" destOrd="0" presId="urn:microsoft.com/office/officeart/2005/8/layout/vList2"/>
    <dgm:cxn modelId="{0E895ED5-B0FD-4914-8607-FEF175872893}" srcId="{5DEBEDBB-BDA0-43CC-9D48-621014E5F513}" destId="{FB545D9B-AF58-4FBF-9F47-B28D923B9D2D}" srcOrd="2" destOrd="0" parTransId="{FA254D69-41BC-4C38-BD64-E53A17C1B2F7}" sibTransId="{B6A826A4-D578-4ED9-A09C-4C8C5423A1E5}"/>
    <dgm:cxn modelId="{0EACD714-DD99-4F91-AE9F-35D6547C024E}" type="presOf" srcId="{FB545D9B-AF58-4FBF-9F47-B28D923B9D2D}" destId="{09472931-3ADF-4FEB-8DF8-4719A9877E53}" srcOrd="0" destOrd="0" presId="urn:microsoft.com/office/officeart/2005/8/layout/vList2"/>
    <dgm:cxn modelId="{34CFDB75-B05F-4CEA-91FD-407E98FCEF88}" srcId="{5DEBEDBB-BDA0-43CC-9D48-621014E5F513}" destId="{B24DBF09-7C3B-4AE6-A2CB-6C39659F23FE}" srcOrd="1" destOrd="0" parTransId="{FFCA9265-77EC-41AE-BD6E-ED53D1FB3BD6}" sibTransId="{DCF9B3CE-A822-4902-AF4D-C9589F32D416}"/>
    <dgm:cxn modelId="{70799FBF-1DD5-4583-A7AC-AE2013E5F714}" type="presOf" srcId="{6719069B-36D5-4263-953A-E8F69B09705A}" destId="{132235A7-E32A-4AE5-8E24-52F2ED2736EE}" srcOrd="0" destOrd="0" presId="urn:microsoft.com/office/officeart/2005/8/layout/vList2"/>
    <dgm:cxn modelId="{970BB56C-5D12-4E21-A7A5-6C263084734A}" type="presOf" srcId="{838F96F2-7BDF-48DD-BFEA-D4991642C589}" destId="{E93DD6AD-CE24-414F-8BE7-C065DD4410C2}" srcOrd="0" destOrd="1" presId="urn:microsoft.com/office/officeart/2005/8/layout/vList2"/>
    <dgm:cxn modelId="{2466584A-ED72-401B-95E5-8EF1BD52EDE8}" type="presOf" srcId="{E16DC9CD-3838-4751-A976-23527EC03462}" destId="{E93DD6AD-CE24-414F-8BE7-C065DD4410C2}" srcOrd="0" destOrd="2" presId="urn:microsoft.com/office/officeart/2005/8/layout/vList2"/>
    <dgm:cxn modelId="{118F31B0-99BB-4411-B922-EC32102B32EA}" type="presOf" srcId="{8496C27A-45A1-4984-999A-1066493272BF}" destId="{E93DD6AD-CE24-414F-8BE7-C065DD4410C2}" srcOrd="0" destOrd="0" presId="urn:microsoft.com/office/officeart/2005/8/layout/vList2"/>
    <dgm:cxn modelId="{0D46F820-02A6-425E-BDC9-92D2975F0850}" type="presParOf" srcId="{57CA52B1-4E1D-47F1-BD0E-6F75548D23BD}" destId="{132235A7-E32A-4AE5-8E24-52F2ED2736EE}" srcOrd="0" destOrd="0" presId="urn:microsoft.com/office/officeart/2005/8/layout/vList2"/>
    <dgm:cxn modelId="{96803727-AA3C-47C8-AEDF-2DE4BE6AB1CD}" type="presParOf" srcId="{57CA52B1-4E1D-47F1-BD0E-6F75548D23BD}" destId="{C21ED8C8-B812-47BE-A2CD-1313080EA361}" srcOrd="1" destOrd="0" presId="urn:microsoft.com/office/officeart/2005/8/layout/vList2"/>
    <dgm:cxn modelId="{F4A6D97E-6C9E-4D0B-A4F0-2F270668D400}" type="presParOf" srcId="{57CA52B1-4E1D-47F1-BD0E-6F75548D23BD}" destId="{CAFD24F1-FE3C-4334-A364-2D739207B152}" srcOrd="2" destOrd="0" presId="urn:microsoft.com/office/officeart/2005/8/layout/vList2"/>
    <dgm:cxn modelId="{CA7DACC4-3EBD-4C72-A93B-748261166697}" type="presParOf" srcId="{57CA52B1-4E1D-47F1-BD0E-6F75548D23BD}" destId="{E93DD6AD-CE24-414F-8BE7-C065DD4410C2}" srcOrd="3" destOrd="0" presId="urn:microsoft.com/office/officeart/2005/8/layout/vList2"/>
    <dgm:cxn modelId="{638DB18B-5C54-404B-B414-A919AA7B4692}" type="presParOf" srcId="{57CA52B1-4E1D-47F1-BD0E-6F75548D23BD}" destId="{09472931-3ADF-4FEB-8DF8-4719A9877E5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5DEBEDBB-BDA0-43CC-9D48-621014E5F51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19069B-36D5-4263-953A-E8F69B09705A}">
      <dgm:prSet/>
      <dgm:spPr/>
      <dgm:t>
        <a:bodyPr/>
        <a:lstStyle/>
        <a:p>
          <a:r>
            <a:rPr lang="en-US" noProof="0" dirty="0" smtClean="0"/>
            <a:t>Keep die area constant while increasing performance is important for MPUs</a:t>
          </a:r>
          <a:endParaRPr lang="en-US" noProof="0" dirty="0"/>
        </a:p>
      </dgm:t>
    </dgm:pt>
    <dgm:pt modelId="{372348CD-FDAD-4183-A4C1-7D1A5D5FE05F}" type="parTrans" cxnId="{A90239DC-0F6E-4786-984E-3FBBD2C75BB5}">
      <dgm:prSet/>
      <dgm:spPr/>
      <dgm:t>
        <a:bodyPr/>
        <a:lstStyle/>
        <a:p>
          <a:endParaRPr lang="en-US" noProof="0"/>
        </a:p>
      </dgm:t>
    </dgm:pt>
    <dgm:pt modelId="{10655E42-0E8F-4F25-905F-8B862D1AE707}" type="sibTrans" cxnId="{A90239DC-0F6E-4786-984E-3FBBD2C75BB5}">
      <dgm:prSet/>
      <dgm:spPr/>
      <dgm:t>
        <a:bodyPr/>
        <a:lstStyle/>
        <a:p>
          <a:endParaRPr lang="en-US" noProof="0"/>
        </a:p>
      </dgm:t>
    </dgm:pt>
    <dgm:pt modelId="{B24DBF09-7C3B-4AE6-A2CB-6C39659F23FE}">
      <dgm:prSet/>
      <dgm:spPr/>
      <dgm:t>
        <a:bodyPr/>
        <a:lstStyle/>
        <a:p>
          <a:r>
            <a:rPr lang="en-US" noProof="0" dirty="0" smtClean="0"/>
            <a:t>Decreasing supply voltage is a key point for mixed-signals</a:t>
          </a:r>
          <a:endParaRPr lang="en-US" noProof="0" dirty="0"/>
        </a:p>
      </dgm:t>
    </dgm:pt>
    <dgm:pt modelId="{FFCA9265-77EC-41AE-BD6E-ED53D1FB3BD6}" type="parTrans" cxnId="{34CFDB75-B05F-4CEA-91FD-407E98FCEF88}">
      <dgm:prSet/>
      <dgm:spPr/>
      <dgm:t>
        <a:bodyPr/>
        <a:lstStyle/>
        <a:p>
          <a:endParaRPr lang="en-US" noProof="0"/>
        </a:p>
      </dgm:t>
    </dgm:pt>
    <dgm:pt modelId="{DCF9B3CE-A822-4902-AF4D-C9589F32D416}" type="sibTrans" cxnId="{34CFDB75-B05F-4CEA-91FD-407E98FCEF88}">
      <dgm:prSet/>
      <dgm:spPr/>
      <dgm:t>
        <a:bodyPr/>
        <a:lstStyle/>
        <a:p>
          <a:endParaRPr lang="en-US" noProof="0"/>
        </a:p>
      </dgm:t>
    </dgm:pt>
    <dgm:pt modelId="{FB545D9B-AF58-4FBF-9F47-B28D923B9D2D}">
      <dgm:prSet/>
      <dgm:spPr/>
      <dgm:t>
        <a:bodyPr/>
        <a:lstStyle/>
        <a:p>
          <a:r>
            <a:rPr lang="en-US" noProof="0" dirty="0" err="1" smtClean="0"/>
            <a:t>SoCs</a:t>
          </a:r>
          <a:r>
            <a:rPr lang="en-US" noProof="0" dirty="0" smtClean="0"/>
            <a:t> can be divided in</a:t>
          </a:r>
          <a:endParaRPr lang="en-US" noProof="0" dirty="0"/>
        </a:p>
      </dgm:t>
    </dgm:pt>
    <dgm:pt modelId="{FA254D69-41BC-4C38-BD64-E53A17C1B2F7}" type="parTrans" cxnId="{0E895ED5-B0FD-4914-8607-FEF175872893}">
      <dgm:prSet/>
      <dgm:spPr/>
      <dgm:t>
        <a:bodyPr/>
        <a:lstStyle/>
        <a:p>
          <a:endParaRPr lang="en-US" noProof="0"/>
        </a:p>
      </dgm:t>
    </dgm:pt>
    <dgm:pt modelId="{B6A826A4-D578-4ED9-A09C-4C8C5423A1E5}" type="sibTrans" cxnId="{0E895ED5-B0FD-4914-8607-FEF175872893}">
      <dgm:prSet/>
      <dgm:spPr/>
      <dgm:t>
        <a:bodyPr/>
        <a:lstStyle/>
        <a:p>
          <a:endParaRPr lang="en-US" noProof="0"/>
        </a:p>
      </dgm:t>
    </dgm:pt>
    <dgm:pt modelId="{E52147C9-DC5E-48C9-AF83-BA3C6F047B22}">
      <dgm:prSet/>
      <dgm:spPr/>
      <dgm:t>
        <a:bodyPr/>
        <a:lstStyle/>
        <a:p>
          <a:r>
            <a:rPr lang="en-US" noProof="0" smtClean="0"/>
            <a:t>Networking applications</a:t>
          </a:r>
          <a:endParaRPr lang="en-US" noProof="0"/>
        </a:p>
      </dgm:t>
    </dgm:pt>
    <dgm:pt modelId="{10052FC7-0EA2-4E28-A2FD-D79FE0F227C9}" type="parTrans" cxnId="{D884FEEE-D977-4ECA-981D-49BE01D4DFEE}">
      <dgm:prSet/>
      <dgm:spPr/>
      <dgm:t>
        <a:bodyPr/>
        <a:lstStyle/>
        <a:p>
          <a:endParaRPr lang="en-US"/>
        </a:p>
      </dgm:t>
    </dgm:pt>
    <dgm:pt modelId="{57F403D1-DBDD-421C-9A5C-3B6B8DFB19C0}" type="sibTrans" cxnId="{D884FEEE-D977-4ECA-981D-49BE01D4DFEE}">
      <dgm:prSet/>
      <dgm:spPr/>
      <dgm:t>
        <a:bodyPr/>
        <a:lstStyle/>
        <a:p>
          <a:endParaRPr lang="en-US"/>
        </a:p>
      </dgm:t>
    </dgm:pt>
    <dgm:pt modelId="{1ED4E4CF-03EC-4FEC-8ADA-935989C28B91}">
      <dgm:prSet/>
      <dgm:spPr/>
      <dgm:t>
        <a:bodyPr/>
        <a:lstStyle/>
        <a:p>
          <a:r>
            <a:rPr lang="en-US" noProof="0" dirty="0" smtClean="0"/>
            <a:t>Consumer portable</a:t>
          </a:r>
          <a:endParaRPr lang="en-US" noProof="0" dirty="0"/>
        </a:p>
      </dgm:t>
    </dgm:pt>
    <dgm:pt modelId="{5CDBA0B6-2C74-4B51-80B4-5836BE05CFC0}" type="parTrans" cxnId="{D7F34F35-3AD5-4F99-A352-2D8FC4C3F131}">
      <dgm:prSet/>
      <dgm:spPr/>
      <dgm:t>
        <a:bodyPr/>
        <a:lstStyle/>
        <a:p>
          <a:endParaRPr lang="en-US"/>
        </a:p>
      </dgm:t>
    </dgm:pt>
    <dgm:pt modelId="{5BD7F522-FDAC-4965-AB3A-75912DA1B6F2}" type="sibTrans" cxnId="{D7F34F35-3AD5-4F99-A352-2D8FC4C3F131}">
      <dgm:prSet/>
      <dgm:spPr/>
      <dgm:t>
        <a:bodyPr/>
        <a:lstStyle/>
        <a:p>
          <a:endParaRPr lang="en-US"/>
        </a:p>
      </dgm:t>
    </dgm:pt>
    <dgm:pt modelId="{DB1EB9BD-E25A-416C-825C-8060A2F9AAFE}">
      <dgm:prSet/>
      <dgm:spPr/>
      <dgm:t>
        <a:bodyPr/>
        <a:lstStyle/>
        <a:p>
          <a:r>
            <a:rPr lang="en-US" noProof="0" dirty="0" smtClean="0"/>
            <a:t>Consumer stationary</a:t>
          </a:r>
          <a:endParaRPr lang="en-US" noProof="0" dirty="0"/>
        </a:p>
      </dgm:t>
    </dgm:pt>
    <dgm:pt modelId="{E353B9CB-46C9-4694-BFB0-DB83EBFC2FED}" type="parTrans" cxnId="{FCE4AF5F-C8E8-4AE0-AC56-E070ED885F99}">
      <dgm:prSet/>
      <dgm:spPr/>
      <dgm:t>
        <a:bodyPr/>
        <a:lstStyle/>
        <a:p>
          <a:endParaRPr lang="en-US"/>
        </a:p>
      </dgm:t>
    </dgm:pt>
    <dgm:pt modelId="{93FEA865-C4DE-487F-91A2-CDABA389BA01}" type="sibTrans" cxnId="{FCE4AF5F-C8E8-4AE0-AC56-E070ED885F99}">
      <dgm:prSet/>
      <dgm:spPr/>
      <dgm:t>
        <a:bodyPr/>
        <a:lstStyle/>
        <a:p>
          <a:endParaRPr lang="en-US"/>
        </a:p>
      </dgm:t>
    </dgm:pt>
    <dgm:pt modelId="{57CA52B1-4E1D-47F1-BD0E-6F75548D23BD}" type="pres">
      <dgm:prSet presAssocID="{5DEBEDBB-BDA0-43CC-9D48-621014E5F5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2235A7-E32A-4AE5-8E24-52F2ED2736EE}" type="pres">
      <dgm:prSet presAssocID="{6719069B-36D5-4263-953A-E8F69B09705A}" presName="parentText" presStyleLbl="node1" presStyleIdx="0" presStyleCnt="3" custLinFactNeighborX="-926" custLinFactNeighborY="-451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1ED8C8-B812-47BE-A2CD-1313080EA361}" type="pres">
      <dgm:prSet presAssocID="{10655E42-0E8F-4F25-905F-8B862D1AE707}" presName="spacer" presStyleCnt="0"/>
      <dgm:spPr/>
    </dgm:pt>
    <dgm:pt modelId="{CAFD24F1-FE3C-4334-A364-2D739207B152}" type="pres">
      <dgm:prSet presAssocID="{B24DBF09-7C3B-4AE6-A2CB-6C39659F23F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DC49B7-3543-4049-A4DD-284BAE09A238}" type="pres">
      <dgm:prSet presAssocID="{DCF9B3CE-A822-4902-AF4D-C9589F32D416}" presName="spacer" presStyleCnt="0"/>
      <dgm:spPr/>
    </dgm:pt>
    <dgm:pt modelId="{09472931-3ADF-4FEB-8DF8-4719A9877E53}" type="pres">
      <dgm:prSet presAssocID="{FB545D9B-AF58-4FBF-9F47-B28D923B9D2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A1E60D-5806-4DE6-A21B-AAD906C74EF0}" type="pres">
      <dgm:prSet presAssocID="{FB545D9B-AF58-4FBF-9F47-B28D923B9D2D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E4AF5F-C8E8-4AE0-AC56-E070ED885F99}" srcId="{FB545D9B-AF58-4FBF-9F47-B28D923B9D2D}" destId="{DB1EB9BD-E25A-416C-825C-8060A2F9AAFE}" srcOrd="2" destOrd="0" parTransId="{E353B9CB-46C9-4694-BFB0-DB83EBFC2FED}" sibTransId="{93FEA865-C4DE-487F-91A2-CDABA389BA01}"/>
    <dgm:cxn modelId="{84C6CBA5-6CF7-4B9D-9CA5-7FDB1B38A2DB}" type="presOf" srcId="{1ED4E4CF-03EC-4FEC-8ADA-935989C28B91}" destId="{91A1E60D-5806-4DE6-A21B-AAD906C74EF0}" srcOrd="0" destOrd="1" presId="urn:microsoft.com/office/officeart/2005/8/layout/vList2"/>
    <dgm:cxn modelId="{D7F34F35-3AD5-4F99-A352-2D8FC4C3F131}" srcId="{FB545D9B-AF58-4FBF-9F47-B28D923B9D2D}" destId="{1ED4E4CF-03EC-4FEC-8ADA-935989C28B91}" srcOrd="1" destOrd="0" parTransId="{5CDBA0B6-2C74-4B51-80B4-5836BE05CFC0}" sibTransId="{5BD7F522-FDAC-4965-AB3A-75912DA1B6F2}"/>
    <dgm:cxn modelId="{9F7E5BBE-AA0D-417E-AA50-D4612CD4089D}" type="presOf" srcId="{B24DBF09-7C3B-4AE6-A2CB-6C39659F23FE}" destId="{CAFD24F1-FE3C-4334-A364-2D739207B152}" srcOrd="0" destOrd="0" presId="urn:microsoft.com/office/officeart/2005/8/layout/vList2"/>
    <dgm:cxn modelId="{51600E54-4C80-4DD9-9432-75227A5F394D}" type="presOf" srcId="{5DEBEDBB-BDA0-43CC-9D48-621014E5F513}" destId="{57CA52B1-4E1D-47F1-BD0E-6F75548D23BD}" srcOrd="0" destOrd="0" presId="urn:microsoft.com/office/officeart/2005/8/layout/vList2"/>
    <dgm:cxn modelId="{A90239DC-0F6E-4786-984E-3FBBD2C75BB5}" srcId="{5DEBEDBB-BDA0-43CC-9D48-621014E5F513}" destId="{6719069B-36D5-4263-953A-E8F69B09705A}" srcOrd="0" destOrd="0" parTransId="{372348CD-FDAD-4183-A4C1-7D1A5D5FE05F}" sibTransId="{10655E42-0E8F-4F25-905F-8B862D1AE707}"/>
    <dgm:cxn modelId="{F4940649-4DCF-4B28-A4BA-1D9E77AC660C}" type="presOf" srcId="{DB1EB9BD-E25A-416C-825C-8060A2F9AAFE}" destId="{91A1E60D-5806-4DE6-A21B-AAD906C74EF0}" srcOrd="0" destOrd="2" presId="urn:microsoft.com/office/officeart/2005/8/layout/vList2"/>
    <dgm:cxn modelId="{102E85EE-6B78-4D24-BAB9-DD692F9C4980}" type="presOf" srcId="{FB545D9B-AF58-4FBF-9F47-B28D923B9D2D}" destId="{09472931-3ADF-4FEB-8DF8-4719A9877E53}" srcOrd="0" destOrd="0" presId="urn:microsoft.com/office/officeart/2005/8/layout/vList2"/>
    <dgm:cxn modelId="{0E895ED5-B0FD-4914-8607-FEF175872893}" srcId="{5DEBEDBB-BDA0-43CC-9D48-621014E5F513}" destId="{FB545D9B-AF58-4FBF-9F47-B28D923B9D2D}" srcOrd="2" destOrd="0" parTransId="{FA254D69-41BC-4C38-BD64-E53A17C1B2F7}" sibTransId="{B6A826A4-D578-4ED9-A09C-4C8C5423A1E5}"/>
    <dgm:cxn modelId="{34CFDB75-B05F-4CEA-91FD-407E98FCEF88}" srcId="{5DEBEDBB-BDA0-43CC-9D48-621014E5F513}" destId="{B24DBF09-7C3B-4AE6-A2CB-6C39659F23FE}" srcOrd="1" destOrd="0" parTransId="{FFCA9265-77EC-41AE-BD6E-ED53D1FB3BD6}" sibTransId="{DCF9B3CE-A822-4902-AF4D-C9589F32D416}"/>
    <dgm:cxn modelId="{D884FEEE-D977-4ECA-981D-49BE01D4DFEE}" srcId="{FB545D9B-AF58-4FBF-9F47-B28D923B9D2D}" destId="{E52147C9-DC5E-48C9-AF83-BA3C6F047B22}" srcOrd="0" destOrd="0" parTransId="{10052FC7-0EA2-4E28-A2FD-D79FE0F227C9}" sibTransId="{57F403D1-DBDD-421C-9A5C-3B6B8DFB19C0}"/>
    <dgm:cxn modelId="{00FC2B99-654A-4A30-ABE3-710D35DCD647}" type="presOf" srcId="{E52147C9-DC5E-48C9-AF83-BA3C6F047B22}" destId="{91A1E60D-5806-4DE6-A21B-AAD906C74EF0}" srcOrd="0" destOrd="0" presId="urn:microsoft.com/office/officeart/2005/8/layout/vList2"/>
    <dgm:cxn modelId="{0A7A19D4-4BA0-4EC5-BFD8-49C00875AFD0}" type="presOf" srcId="{6719069B-36D5-4263-953A-E8F69B09705A}" destId="{132235A7-E32A-4AE5-8E24-52F2ED2736EE}" srcOrd="0" destOrd="0" presId="urn:microsoft.com/office/officeart/2005/8/layout/vList2"/>
    <dgm:cxn modelId="{9CA0F9E1-68C6-48FA-8146-CF3ADD1302D7}" type="presParOf" srcId="{57CA52B1-4E1D-47F1-BD0E-6F75548D23BD}" destId="{132235A7-E32A-4AE5-8E24-52F2ED2736EE}" srcOrd="0" destOrd="0" presId="urn:microsoft.com/office/officeart/2005/8/layout/vList2"/>
    <dgm:cxn modelId="{174963E0-016B-42E5-B919-F92FDC6D852C}" type="presParOf" srcId="{57CA52B1-4E1D-47F1-BD0E-6F75548D23BD}" destId="{C21ED8C8-B812-47BE-A2CD-1313080EA361}" srcOrd="1" destOrd="0" presId="urn:microsoft.com/office/officeart/2005/8/layout/vList2"/>
    <dgm:cxn modelId="{028BA4A1-A7F4-4AE0-B9EA-F7B353A1EC0C}" type="presParOf" srcId="{57CA52B1-4E1D-47F1-BD0E-6F75548D23BD}" destId="{CAFD24F1-FE3C-4334-A364-2D739207B152}" srcOrd="2" destOrd="0" presId="urn:microsoft.com/office/officeart/2005/8/layout/vList2"/>
    <dgm:cxn modelId="{5E40725B-626E-43B7-8FD6-F746786B2577}" type="presParOf" srcId="{57CA52B1-4E1D-47F1-BD0E-6F75548D23BD}" destId="{A7DC49B7-3543-4049-A4DD-284BAE09A238}" srcOrd="3" destOrd="0" presId="urn:microsoft.com/office/officeart/2005/8/layout/vList2"/>
    <dgm:cxn modelId="{173AF74B-0BCC-41FD-A17F-911DBBF71CC0}" type="presParOf" srcId="{57CA52B1-4E1D-47F1-BD0E-6F75548D23BD}" destId="{09472931-3ADF-4FEB-8DF8-4719A9877E53}" srcOrd="4" destOrd="0" presId="urn:microsoft.com/office/officeart/2005/8/layout/vList2"/>
    <dgm:cxn modelId="{530CDA4B-F82E-464C-B327-E667E611BD39}" type="presParOf" srcId="{57CA52B1-4E1D-47F1-BD0E-6F75548D23BD}" destId="{91A1E60D-5806-4DE6-A21B-AAD906C74EF0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5DEBEDBB-BDA0-43CC-9D48-621014E5F51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19069B-36D5-4263-953A-E8F69B09705A}">
      <dgm:prSet/>
      <dgm:spPr/>
      <dgm:t>
        <a:bodyPr/>
        <a:lstStyle/>
        <a:p>
          <a:r>
            <a:rPr lang="en-US" noProof="0" dirty="0" smtClean="0"/>
            <a:t>For decades the scaling of processors in speed has served the need of software applications</a:t>
          </a:r>
          <a:endParaRPr lang="en-US" noProof="0" dirty="0"/>
        </a:p>
      </dgm:t>
    </dgm:pt>
    <dgm:pt modelId="{372348CD-FDAD-4183-A4C1-7D1A5D5FE05F}" type="parTrans" cxnId="{A90239DC-0F6E-4786-984E-3FBBD2C75BB5}">
      <dgm:prSet/>
      <dgm:spPr/>
      <dgm:t>
        <a:bodyPr/>
        <a:lstStyle/>
        <a:p>
          <a:endParaRPr lang="en-US" noProof="0"/>
        </a:p>
      </dgm:t>
    </dgm:pt>
    <dgm:pt modelId="{10655E42-0E8F-4F25-905F-8B862D1AE707}" type="sibTrans" cxnId="{A90239DC-0F6E-4786-984E-3FBBD2C75BB5}">
      <dgm:prSet/>
      <dgm:spPr/>
      <dgm:t>
        <a:bodyPr/>
        <a:lstStyle/>
        <a:p>
          <a:endParaRPr lang="en-US" noProof="0"/>
        </a:p>
      </dgm:t>
    </dgm:pt>
    <dgm:pt modelId="{B24DBF09-7C3B-4AE6-A2CB-6C39659F23FE}">
      <dgm:prSet/>
      <dgm:spPr/>
      <dgm:t>
        <a:bodyPr/>
        <a:lstStyle/>
        <a:p>
          <a:r>
            <a:rPr lang="en-US" noProof="0" dirty="0" smtClean="0"/>
            <a:t>Industry has run into limits around 4 GHz for CPUs and 1 GHz for embedded processors</a:t>
          </a:r>
          <a:endParaRPr lang="en-US" noProof="0" dirty="0"/>
        </a:p>
      </dgm:t>
    </dgm:pt>
    <dgm:pt modelId="{FFCA9265-77EC-41AE-BD6E-ED53D1FB3BD6}" type="parTrans" cxnId="{34CFDB75-B05F-4CEA-91FD-407E98FCEF88}">
      <dgm:prSet/>
      <dgm:spPr/>
      <dgm:t>
        <a:bodyPr/>
        <a:lstStyle/>
        <a:p>
          <a:endParaRPr lang="en-US" noProof="0"/>
        </a:p>
      </dgm:t>
    </dgm:pt>
    <dgm:pt modelId="{DCF9B3CE-A822-4902-AF4D-C9589F32D416}" type="sibTrans" cxnId="{34CFDB75-B05F-4CEA-91FD-407E98FCEF88}">
      <dgm:prSet/>
      <dgm:spPr/>
      <dgm:t>
        <a:bodyPr/>
        <a:lstStyle/>
        <a:p>
          <a:endParaRPr lang="en-US" noProof="0"/>
        </a:p>
      </dgm:t>
    </dgm:pt>
    <dgm:pt modelId="{FB545D9B-AF58-4FBF-9F47-B28D923B9D2D}">
      <dgm:prSet/>
      <dgm:spPr/>
      <dgm:t>
        <a:bodyPr/>
        <a:lstStyle/>
        <a:p>
          <a:r>
            <a:rPr lang="en-US" noProof="0" dirty="0" smtClean="0"/>
            <a:t>Real limitation lies in power consumption, which exceeds power envelopes when scaled higher</a:t>
          </a:r>
          <a:endParaRPr lang="en-US" noProof="0" dirty="0"/>
        </a:p>
      </dgm:t>
    </dgm:pt>
    <dgm:pt modelId="{FA254D69-41BC-4C38-BD64-E53A17C1B2F7}" type="parTrans" cxnId="{0E895ED5-B0FD-4914-8607-FEF175872893}">
      <dgm:prSet/>
      <dgm:spPr/>
      <dgm:t>
        <a:bodyPr/>
        <a:lstStyle/>
        <a:p>
          <a:endParaRPr lang="en-US" noProof="0"/>
        </a:p>
      </dgm:t>
    </dgm:pt>
    <dgm:pt modelId="{B6A826A4-D578-4ED9-A09C-4C8C5423A1E5}" type="sibTrans" cxnId="{0E895ED5-B0FD-4914-8607-FEF175872893}">
      <dgm:prSet/>
      <dgm:spPr/>
      <dgm:t>
        <a:bodyPr/>
        <a:lstStyle/>
        <a:p>
          <a:endParaRPr lang="en-US" noProof="0"/>
        </a:p>
      </dgm:t>
    </dgm:pt>
    <dgm:pt modelId="{9669096B-F003-40D2-BB3D-32FE114DB600}">
      <dgm:prSet/>
      <dgm:spPr/>
      <dgm:t>
        <a:bodyPr/>
        <a:lstStyle/>
        <a:p>
          <a:r>
            <a:rPr lang="en-US" noProof="0" dirty="0" smtClean="0"/>
            <a:t>Switch to </a:t>
          </a:r>
          <a:r>
            <a:rPr lang="en-US" noProof="0" dirty="0" err="1" smtClean="0"/>
            <a:t>multicore</a:t>
          </a:r>
          <a:r>
            <a:rPr lang="en-US" noProof="0" dirty="0" smtClean="0"/>
            <a:t> as solution</a:t>
          </a:r>
          <a:endParaRPr lang="en-US" noProof="0" dirty="0"/>
        </a:p>
      </dgm:t>
    </dgm:pt>
    <dgm:pt modelId="{585C5CFE-7BC9-425C-AB1D-859D4B8DE38E}" type="parTrans" cxnId="{D00216FF-DA71-4C44-8785-8BFC10FA5BC3}">
      <dgm:prSet/>
      <dgm:spPr/>
      <dgm:t>
        <a:bodyPr/>
        <a:lstStyle/>
        <a:p>
          <a:endParaRPr lang="en-US"/>
        </a:p>
      </dgm:t>
    </dgm:pt>
    <dgm:pt modelId="{1E72A0C0-B072-48CB-A430-FC80E36523EC}" type="sibTrans" cxnId="{D00216FF-DA71-4C44-8785-8BFC10FA5BC3}">
      <dgm:prSet/>
      <dgm:spPr/>
      <dgm:t>
        <a:bodyPr/>
        <a:lstStyle/>
        <a:p>
          <a:endParaRPr lang="en-US"/>
        </a:p>
      </dgm:t>
    </dgm:pt>
    <dgm:pt modelId="{575ED253-1167-4DCF-A022-96642E6F226F}">
      <dgm:prSet/>
      <dgm:spPr/>
      <dgm:t>
        <a:bodyPr/>
        <a:lstStyle/>
        <a:p>
          <a:r>
            <a:rPr lang="en-US" noProof="0" dirty="0" smtClean="0"/>
            <a:t>More cores at lower frequency results in less power consumption</a:t>
          </a:r>
          <a:endParaRPr lang="en-US" noProof="0" dirty="0"/>
        </a:p>
      </dgm:t>
    </dgm:pt>
    <dgm:pt modelId="{A2469B75-CA95-424B-90A5-870257942B39}" type="parTrans" cxnId="{2C3FF1A4-D767-4634-88DE-AACB1F8E687D}">
      <dgm:prSet/>
      <dgm:spPr/>
    </dgm:pt>
    <dgm:pt modelId="{32318B27-0E5B-4815-82A9-46A78379DAE9}" type="sibTrans" cxnId="{2C3FF1A4-D767-4634-88DE-AACB1F8E687D}">
      <dgm:prSet/>
      <dgm:spPr/>
    </dgm:pt>
    <dgm:pt modelId="{57CA52B1-4E1D-47F1-BD0E-6F75548D23BD}" type="pres">
      <dgm:prSet presAssocID="{5DEBEDBB-BDA0-43CC-9D48-621014E5F5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2235A7-E32A-4AE5-8E24-52F2ED2736EE}" type="pres">
      <dgm:prSet presAssocID="{6719069B-36D5-4263-953A-E8F69B09705A}" presName="parentText" presStyleLbl="node1" presStyleIdx="0" presStyleCnt="5" custLinFactNeighborX="-926" custLinFactNeighborY="-451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1ED8C8-B812-47BE-A2CD-1313080EA361}" type="pres">
      <dgm:prSet presAssocID="{10655E42-0E8F-4F25-905F-8B862D1AE707}" presName="spacer" presStyleCnt="0"/>
      <dgm:spPr/>
    </dgm:pt>
    <dgm:pt modelId="{CAFD24F1-FE3C-4334-A364-2D739207B152}" type="pres">
      <dgm:prSet presAssocID="{B24DBF09-7C3B-4AE6-A2CB-6C39659F23FE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DC49B7-3543-4049-A4DD-284BAE09A238}" type="pres">
      <dgm:prSet presAssocID="{DCF9B3CE-A822-4902-AF4D-C9589F32D416}" presName="spacer" presStyleCnt="0"/>
      <dgm:spPr/>
    </dgm:pt>
    <dgm:pt modelId="{09472931-3ADF-4FEB-8DF8-4719A9877E53}" type="pres">
      <dgm:prSet presAssocID="{FB545D9B-AF58-4FBF-9F47-B28D923B9D2D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29B334-39BB-4CD7-B8A2-BEB24581390A}" type="pres">
      <dgm:prSet presAssocID="{B6A826A4-D578-4ED9-A09C-4C8C5423A1E5}" presName="spacer" presStyleCnt="0"/>
      <dgm:spPr/>
    </dgm:pt>
    <dgm:pt modelId="{202A2C8F-8E03-43E9-982F-FE72C4FD2AA8}" type="pres">
      <dgm:prSet presAssocID="{9669096B-F003-40D2-BB3D-32FE114DB600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765CF4-5AAD-44BE-9E41-C234CF0CD5CA}" type="pres">
      <dgm:prSet presAssocID="{1E72A0C0-B072-48CB-A430-FC80E36523EC}" presName="spacer" presStyleCnt="0"/>
      <dgm:spPr/>
    </dgm:pt>
    <dgm:pt modelId="{8CA3D0E5-3614-49E9-9448-E7A6C7E0174D}" type="pres">
      <dgm:prSet presAssocID="{575ED253-1167-4DCF-A022-96642E6F226F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B72432-6A9C-4175-B901-1570A980B739}" type="presOf" srcId="{575ED253-1167-4DCF-A022-96642E6F226F}" destId="{8CA3D0E5-3614-49E9-9448-E7A6C7E0174D}" srcOrd="0" destOrd="0" presId="urn:microsoft.com/office/officeart/2005/8/layout/vList2"/>
    <dgm:cxn modelId="{A90239DC-0F6E-4786-984E-3FBBD2C75BB5}" srcId="{5DEBEDBB-BDA0-43CC-9D48-621014E5F513}" destId="{6719069B-36D5-4263-953A-E8F69B09705A}" srcOrd="0" destOrd="0" parTransId="{372348CD-FDAD-4183-A4C1-7D1A5D5FE05F}" sibTransId="{10655E42-0E8F-4F25-905F-8B862D1AE707}"/>
    <dgm:cxn modelId="{BFFD7B8B-7573-4C9D-BB49-D6D257EB57DF}" type="presOf" srcId="{6719069B-36D5-4263-953A-E8F69B09705A}" destId="{132235A7-E32A-4AE5-8E24-52F2ED2736EE}" srcOrd="0" destOrd="0" presId="urn:microsoft.com/office/officeart/2005/8/layout/vList2"/>
    <dgm:cxn modelId="{17909FA8-F4CA-4CAF-94A8-D85F5D25ADA5}" type="presOf" srcId="{B24DBF09-7C3B-4AE6-A2CB-6C39659F23FE}" destId="{CAFD24F1-FE3C-4334-A364-2D739207B152}" srcOrd="0" destOrd="0" presId="urn:microsoft.com/office/officeart/2005/8/layout/vList2"/>
    <dgm:cxn modelId="{ABA14582-7796-45DF-8E4F-C7F110E11907}" type="presOf" srcId="{9669096B-F003-40D2-BB3D-32FE114DB600}" destId="{202A2C8F-8E03-43E9-982F-FE72C4FD2AA8}" srcOrd="0" destOrd="0" presId="urn:microsoft.com/office/officeart/2005/8/layout/vList2"/>
    <dgm:cxn modelId="{0E895ED5-B0FD-4914-8607-FEF175872893}" srcId="{5DEBEDBB-BDA0-43CC-9D48-621014E5F513}" destId="{FB545D9B-AF58-4FBF-9F47-B28D923B9D2D}" srcOrd="2" destOrd="0" parTransId="{FA254D69-41BC-4C38-BD64-E53A17C1B2F7}" sibTransId="{B6A826A4-D578-4ED9-A09C-4C8C5423A1E5}"/>
    <dgm:cxn modelId="{34CFDB75-B05F-4CEA-91FD-407E98FCEF88}" srcId="{5DEBEDBB-BDA0-43CC-9D48-621014E5F513}" destId="{B24DBF09-7C3B-4AE6-A2CB-6C39659F23FE}" srcOrd="1" destOrd="0" parTransId="{FFCA9265-77EC-41AE-BD6E-ED53D1FB3BD6}" sibTransId="{DCF9B3CE-A822-4902-AF4D-C9589F32D416}"/>
    <dgm:cxn modelId="{B4F2D238-79E3-49DC-BF17-BA07AE1B1052}" type="presOf" srcId="{FB545D9B-AF58-4FBF-9F47-B28D923B9D2D}" destId="{09472931-3ADF-4FEB-8DF8-4719A9877E53}" srcOrd="0" destOrd="0" presId="urn:microsoft.com/office/officeart/2005/8/layout/vList2"/>
    <dgm:cxn modelId="{2C3FF1A4-D767-4634-88DE-AACB1F8E687D}" srcId="{5DEBEDBB-BDA0-43CC-9D48-621014E5F513}" destId="{575ED253-1167-4DCF-A022-96642E6F226F}" srcOrd="4" destOrd="0" parTransId="{A2469B75-CA95-424B-90A5-870257942B39}" sibTransId="{32318B27-0E5B-4815-82A9-46A78379DAE9}"/>
    <dgm:cxn modelId="{D00216FF-DA71-4C44-8785-8BFC10FA5BC3}" srcId="{5DEBEDBB-BDA0-43CC-9D48-621014E5F513}" destId="{9669096B-F003-40D2-BB3D-32FE114DB600}" srcOrd="3" destOrd="0" parTransId="{585C5CFE-7BC9-425C-AB1D-859D4B8DE38E}" sibTransId="{1E72A0C0-B072-48CB-A430-FC80E36523EC}"/>
    <dgm:cxn modelId="{B62A5979-B00C-4AB2-8B74-B5940F807068}" type="presOf" srcId="{5DEBEDBB-BDA0-43CC-9D48-621014E5F513}" destId="{57CA52B1-4E1D-47F1-BD0E-6F75548D23BD}" srcOrd="0" destOrd="0" presId="urn:microsoft.com/office/officeart/2005/8/layout/vList2"/>
    <dgm:cxn modelId="{B988B3F1-A8A6-4A75-83A0-A965647D5512}" type="presParOf" srcId="{57CA52B1-4E1D-47F1-BD0E-6F75548D23BD}" destId="{132235A7-E32A-4AE5-8E24-52F2ED2736EE}" srcOrd="0" destOrd="0" presId="urn:microsoft.com/office/officeart/2005/8/layout/vList2"/>
    <dgm:cxn modelId="{D58995A7-2BD4-4779-95F3-6D16E237DCF7}" type="presParOf" srcId="{57CA52B1-4E1D-47F1-BD0E-6F75548D23BD}" destId="{C21ED8C8-B812-47BE-A2CD-1313080EA361}" srcOrd="1" destOrd="0" presId="urn:microsoft.com/office/officeart/2005/8/layout/vList2"/>
    <dgm:cxn modelId="{1C7B6EA1-79A6-427D-AB20-AD1851C5A1D5}" type="presParOf" srcId="{57CA52B1-4E1D-47F1-BD0E-6F75548D23BD}" destId="{CAFD24F1-FE3C-4334-A364-2D739207B152}" srcOrd="2" destOrd="0" presId="urn:microsoft.com/office/officeart/2005/8/layout/vList2"/>
    <dgm:cxn modelId="{14351A0C-528F-4C82-A597-2889B6DB44B2}" type="presParOf" srcId="{57CA52B1-4E1D-47F1-BD0E-6F75548D23BD}" destId="{A7DC49B7-3543-4049-A4DD-284BAE09A238}" srcOrd="3" destOrd="0" presId="urn:microsoft.com/office/officeart/2005/8/layout/vList2"/>
    <dgm:cxn modelId="{00EBF0CE-19B4-4151-B5FA-E8C51923189F}" type="presParOf" srcId="{57CA52B1-4E1D-47F1-BD0E-6F75548D23BD}" destId="{09472931-3ADF-4FEB-8DF8-4719A9877E53}" srcOrd="4" destOrd="0" presId="urn:microsoft.com/office/officeart/2005/8/layout/vList2"/>
    <dgm:cxn modelId="{D1AFB93A-2318-4381-AF98-F0A2E7EE4AC7}" type="presParOf" srcId="{57CA52B1-4E1D-47F1-BD0E-6F75548D23BD}" destId="{6229B334-39BB-4CD7-B8A2-BEB24581390A}" srcOrd="5" destOrd="0" presId="urn:microsoft.com/office/officeart/2005/8/layout/vList2"/>
    <dgm:cxn modelId="{B07D9FCD-4708-48EC-8525-F6CEF7B88B8F}" type="presParOf" srcId="{57CA52B1-4E1D-47F1-BD0E-6F75548D23BD}" destId="{202A2C8F-8E03-43E9-982F-FE72C4FD2AA8}" srcOrd="6" destOrd="0" presId="urn:microsoft.com/office/officeart/2005/8/layout/vList2"/>
    <dgm:cxn modelId="{A53D5C82-E8B0-4406-9A46-811FB836F21E}" type="presParOf" srcId="{57CA52B1-4E1D-47F1-BD0E-6F75548D23BD}" destId="{3E765CF4-5AAD-44BE-9E41-C234CF0CD5CA}" srcOrd="7" destOrd="0" presId="urn:microsoft.com/office/officeart/2005/8/layout/vList2"/>
    <dgm:cxn modelId="{0FF9150F-4DD3-4424-BC80-D86017161F5D}" type="presParOf" srcId="{57CA52B1-4E1D-47F1-BD0E-6F75548D23BD}" destId="{8CA3D0E5-3614-49E9-9448-E7A6C7E0174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479A853F-20F6-4F3F-9231-4AF22ECCDF9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CBD9099-A0C4-45A9-974D-A37BC055F36C}">
      <dgm:prSet/>
      <dgm:spPr/>
      <dgm:t>
        <a:bodyPr/>
        <a:lstStyle/>
        <a:p>
          <a:pPr rtl="0"/>
          <a:r>
            <a:rPr lang="en-US" dirty="0" smtClean="0"/>
            <a:t>Prototyping provides powerful methods for verifying the design of hardware and validate the software</a:t>
          </a:r>
          <a:endParaRPr lang="en-US" dirty="0"/>
        </a:p>
      </dgm:t>
    </dgm:pt>
    <dgm:pt modelId="{DABD6447-7AA2-4093-99F0-574F4FE5371B}" type="parTrans" cxnId="{C537E42E-1A93-486B-8081-579989A7E856}">
      <dgm:prSet/>
      <dgm:spPr/>
      <dgm:t>
        <a:bodyPr/>
        <a:lstStyle/>
        <a:p>
          <a:endParaRPr lang="en-US"/>
        </a:p>
      </dgm:t>
    </dgm:pt>
    <dgm:pt modelId="{BE95CACF-22AB-41FB-8D11-9E5B79B77B71}" type="sibTrans" cxnId="{C537E42E-1A93-486B-8081-579989A7E856}">
      <dgm:prSet/>
      <dgm:spPr/>
      <dgm:t>
        <a:bodyPr/>
        <a:lstStyle/>
        <a:p>
          <a:endParaRPr lang="en-US"/>
        </a:p>
      </dgm:t>
    </dgm:pt>
    <dgm:pt modelId="{28388C97-29A5-43F5-B991-918E5C7A2856}">
      <dgm:prSet/>
      <dgm:spPr/>
      <dgm:t>
        <a:bodyPr/>
        <a:lstStyle/>
        <a:p>
          <a:pPr rtl="0"/>
          <a:r>
            <a:rPr lang="en-US" dirty="0" smtClean="0"/>
            <a:t>FPGA-based prototyping is especially beneficial during later stages of the project when hardware and software are integrated for the first time</a:t>
          </a:r>
          <a:endParaRPr lang="en-US" dirty="0"/>
        </a:p>
      </dgm:t>
    </dgm:pt>
    <dgm:pt modelId="{9592FA60-6A30-43D7-849D-5EA41313997A}" type="parTrans" cxnId="{A7C9AD21-FBBD-4E56-A7B5-90A8E3937C47}">
      <dgm:prSet/>
      <dgm:spPr/>
      <dgm:t>
        <a:bodyPr/>
        <a:lstStyle/>
        <a:p>
          <a:endParaRPr lang="en-US"/>
        </a:p>
      </dgm:t>
    </dgm:pt>
    <dgm:pt modelId="{758E5B72-665B-412C-9274-2D3DF788E674}" type="sibTrans" cxnId="{A7C9AD21-FBBD-4E56-A7B5-90A8E3937C47}">
      <dgm:prSet/>
      <dgm:spPr/>
      <dgm:t>
        <a:bodyPr/>
        <a:lstStyle/>
        <a:p>
          <a:endParaRPr lang="en-US"/>
        </a:p>
      </dgm:t>
    </dgm:pt>
    <dgm:pt modelId="{4E65AF86-1ADD-4025-B0FA-B0F281920691}">
      <dgm:prSet/>
      <dgm:spPr/>
      <dgm:t>
        <a:bodyPr/>
        <a:lstStyle/>
        <a:p>
          <a:pPr rtl="0"/>
          <a:r>
            <a:rPr lang="en-US" dirty="0" smtClean="0"/>
            <a:t>There are several prototyping options and user can chose one of them based on requirements</a:t>
          </a:r>
          <a:endParaRPr lang="en-US" dirty="0"/>
        </a:p>
      </dgm:t>
    </dgm:pt>
    <dgm:pt modelId="{B2664064-1212-4AA3-95D8-E871C7712AA2}" type="parTrans" cxnId="{3022AA3C-035B-4724-8A9E-20EDC4098072}">
      <dgm:prSet/>
      <dgm:spPr/>
      <dgm:t>
        <a:bodyPr/>
        <a:lstStyle/>
        <a:p>
          <a:endParaRPr lang="en-US"/>
        </a:p>
      </dgm:t>
    </dgm:pt>
    <dgm:pt modelId="{A56FF025-105C-4B6D-BA89-A89F2AD40579}" type="sibTrans" cxnId="{3022AA3C-035B-4724-8A9E-20EDC4098072}">
      <dgm:prSet/>
      <dgm:spPr/>
      <dgm:t>
        <a:bodyPr/>
        <a:lstStyle/>
        <a:p>
          <a:endParaRPr lang="en-US"/>
        </a:p>
      </dgm:t>
    </dgm:pt>
    <dgm:pt modelId="{ADEA72FB-D32A-4214-A2C9-947F4691AF7B}" type="pres">
      <dgm:prSet presAssocID="{479A853F-20F6-4F3F-9231-4AF22ECCDF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5DEDB5A-8E7A-463F-B0BD-D2C322327E54}" type="pres">
      <dgm:prSet presAssocID="{FCBD9099-A0C4-45A9-974D-A37BC055F36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A44BC0-98B4-45C0-A159-8B8D65609C1B}" type="pres">
      <dgm:prSet presAssocID="{BE95CACF-22AB-41FB-8D11-9E5B79B77B71}" presName="spacer" presStyleCnt="0"/>
      <dgm:spPr/>
    </dgm:pt>
    <dgm:pt modelId="{34D374A0-A7BE-48BD-8D4E-16A761A49E13}" type="pres">
      <dgm:prSet presAssocID="{28388C97-29A5-43F5-B991-918E5C7A285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C09DE8-0BBD-44D4-8051-7B7170AB8823}" type="pres">
      <dgm:prSet presAssocID="{758E5B72-665B-412C-9274-2D3DF788E674}" presName="spacer" presStyleCnt="0"/>
      <dgm:spPr/>
    </dgm:pt>
    <dgm:pt modelId="{F9859941-C721-401F-BED4-46963FD1224C}" type="pres">
      <dgm:prSet presAssocID="{4E65AF86-1ADD-4025-B0FA-B0F28192069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D37D98-53BC-492D-9E8D-FC54781714BD}" type="presOf" srcId="{4E65AF86-1ADD-4025-B0FA-B0F281920691}" destId="{F9859941-C721-401F-BED4-46963FD1224C}" srcOrd="0" destOrd="0" presId="urn:microsoft.com/office/officeart/2005/8/layout/vList2"/>
    <dgm:cxn modelId="{3022AA3C-035B-4724-8A9E-20EDC4098072}" srcId="{479A853F-20F6-4F3F-9231-4AF22ECCDF9A}" destId="{4E65AF86-1ADD-4025-B0FA-B0F281920691}" srcOrd="2" destOrd="0" parTransId="{B2664064-1212-4AA3-95D8-E871C7712AA2}" sibTransId="{A56FF025-105C-4B6D-BA89-A89F2AD40579}"/>
    <dgm:cxn modelId="{C43B2637-688E-426D-9B3D-4D828342F650}" type="presOf" srcId="{479A853F-20F6-4F3F-9231-4AF22ECCDF9A}" destId="{ADEA72FB-D32A-4214-A2C9-947F4691AF7B}" srcOrd="0" destOrd="0" presId="urn:microsoft.com/office/officeart/2005/8/layout/vList2"/>
    <dgm:cxn modelId="{C537E42E-1A93-486B-8081-579989A7E856}" srcId="{479A853F-20F6-4F3F-9231-4AF22ECCDF9A}" destId="{FCBD9099-A0C4-45A9-974D-A37BC055F36C}" srcOrd="0" destOrd="0" parTransId="{DABD6447-7AA2-4093-99F0-574F4FE5371B}" sibTransId="{BE95CACF-22AB-41FB-8D11-9E5B79B77B71}"/>
    <dgm:cxn modelId="{4B026E20-5B93-4BA0-B82C-93D20BDCCFC2}" type="presOf" srcId="{FCBD9099-A0C4-45A9-974D-A37BC055F36C}" destId="{F5DEDB5A-8E7A-463F-B0BD-D2C322327E54}" srcOrd="0" destOrd="0" presId="urn:microsoft.com/office/officeart/2005/8/layout/vList2"/>
    <dgm:cxn modelId="{D8856AA7-2250-4204-9CE9-656289320301}" type="presOf" srcId="{28388C97-29A5-43F5-B991-918E5C7A2856}" destId="{34D374A0-A7BE-48BD-8D4E-16A761A49E13}" srcOrd="0" destOrd="0" presId="urn:microsoft.com/office/officeart/2005/8/layout/vList2"/>
    <dgm:cxn modelId="{A7C9AD21-FBBD-4E56-A7B5-90A8E3937C47}" srcId="{479A853F-20F6-4F3F-9231-4AF22ECCDF9A}" destId="{28388C97-29A5-43F5-B991-918E5C7A2856}" srcOrd="1" destOrd="0" parTransId="{9592FA60-6A30-43D7-849D-5EA41313997A}" sibTransId="{758E5B72-665B-412C-9274-2D3DF788E674}"/>
    <dgm:cxn modelId="{3C1B9EE1-2979-4FD2-A229-234C4C423DA7}" type="presParOf" srcId="{ADEA72FB-D32A-4214-A2C9-947F4691AF7B}" destId="{F5DEDB5A-8E7A-463F-B0BD-D2C322327E54}" srcOrd="0" destOrd="0" presId="urn:microsoft.com/office/officeart/2005/8/layout/vList2"/>
    <dgm:cxn modelId="{B459ECE8-50B3-4CCF-824C-3E2D0CBB98AE}" type="presParOf" srcId="{ADEA72FB-D32A-4214-A2C9-947F4691AF7B}" destId="{2DA44BC0-98B4-45C0-A159-8B8D65609C1B}" srcOrd="1" destOrd="0" presId="urn:microsoft.com/office/officeart/2005/8/layout/vList2"/>
    <dgm:cxn modelId="{12DC3418-C7C3-4AA9-A828-55E109EEC691}" type="presParOf" srcId="{ADEA72FB-D32A-4214-A2C9-947F4691AF7B}" destId="{34D374A0-A7BE-48BD-8D4E-16A761A49E13}" srcOrd="2" destOrd="0" presId="urn:microsoft.com/office/officeart/2005/8/layout/vList2"/>
    <dgm:cxn modelId="{2D7093FD-2430-4838-94F1-CA173BD58100}" type="presParOf" srcId="{ADEA72FB-D32A-4214-A2C9-947F4691AF7B}" destId="{B5C09DE8-0BBD-44D4-8051-7B7170AB8823}" srcOrd="3" destOrd="0" presId="urn:microsoft.com/office/officeart/2005/8/layout/vList2"/>
    <dgm:cxn modelId="{8353F0CE-5E56-409B-B02B-740B568DB46E}" type="presParOf" srcId="{ADEA72FB-D32A-4214-A2C9-947F4691AF7B}" destId="{F9859941-C721-401F-BED4-46963FD1224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A4DB0ED-E5CD-4A9E-8F7B-8E4106E6381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E64BB11-0C2E-48F1-B1AA-5E81A93CA46B}">
      <dgm:prSet/>
      <dgm:spPr/>
      <dgm:t>
        <a:bodyPr/>
        <a:lstStyle/>
        <a:p>
          <a:pPr rtl="0"/>
          <a:r>
            <a:rPr lang="en-US" dirty="0" smtClean="0"/>
            <a:t>Provides early representation of hardware, specifically of chips and their surrounding peripherals</a:t>
          </a:r>
          <a:endParaRPr lang="en-US" dirty="0"/>
        </a:p>
      </dgm:t>
    </dgm:pt>
    <dgm:pt modelId="{100C9ED3-CEBC-4484-8AD4-1E701885F6AE}" type="parTrans" cxnId="{EF08F127-050D-4004-ADA6-04C19C720F9D}">
      <dgm:prSet/>
      <dgm:spPr/>
      <dgm:t>
        <a:bodyPr/>
        <a:lstStyle/>
        <a:p>
          <a:endParaRPr lang="en-US"/>
        </a:p>
      </dgm:t>
    </dgm:pt>
    <dgm:pt modelId="{FF1680A7-256D-4F4B-92EE-2674E1277552}" type="sibTrans" cxnId="{EF08F127-050D-4004-ADA6-04C19C720F9D}">
      <dgm:prSet/>
      <dgm:spPr/>
      <dgm:t>
        <a:bodyPr/>
        <a:lstStyle/>
        <a:p>
          <a:endParaRPr lang="en-US"/>
        </a:p>
      </dgm:t>
    </dgm:pt>
    <dgm:pt modelId="{12B2649C-1637-4486-A36C-96EB8A501BAE}" type="pres">
      <dgm:prSet presAssocID="{CA4DB0ED-E5CD-4A9E-8F7B-8E4106E6381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19A8530-0A0E-4478-B1A5-66A1DAA346AD}" type="pres">
      <dgm:prSet presAssocID="{8E64BB11-0C2E-48F1-B1AA-5E81A93CA46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94B70A5-1AB5-4CF8-B789-17D5C04528BE}" type="presOf" srcId="{CA4DB0ED-E5CD-4A9E-8F7B-8E4106E63810}" destId="{12B2649C-1637-4486-A36C-96EB8A501BAE}" srcOrd="0" destOrd="0" presId="urn:microsoft.com/office/officeart/2005/8/layout/vList2"/>
    <dgm:cxn modelId="{65A4CA1A-B4AE-4AFF-8F89-1CB654FE8F95}" type="presOf" srcId="{8E64BB11-0C2E-48F1-B1AA-5E81A93CA46B}" destId="{519A8530-0A0E-4478-B1A5-66A1DAA346AD}" srcOrd="0" destOrd="0" presId="urn:microsoft.com/office/officeart/2005/8/layout/vList2"/>
    <dgm:cxn modelId="{EF08F127-050D-4004-ADA6-04C19C720F9D}" srcId="{CA4DB0ED-E5CD-4A9E-8F7B-8E4106E63810}" destId="{8E64BB11-0C2E-48F1-B1AA-5E81A93CA46B}" srcOrd="0" destOrd="0" parTransId="{100C9ED3-CEBC-4484-8AD4-1E701885F6AE}" sibTransId="{FF1680A7-256D-4F4B-92EE-2674E1277552}"/>
    <dgm:cxn modelId="{56C5F1C9-B867-4177-B059-6F12954FF383}" type="presParOf" srcId="{12B2649C-1637-4486-A36C-96EB8A501BAE}" destId="{519A8530-0A0E-4478-B1A5-66A1DAA346A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DE7CB49-1314-4EE8-BB64-05F08E2C642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D20DB7A4-5ED0-482A-9899-B72DFE355F1B}">
      <dgm:prSet/>
      <dgm:spPr/>
      <dgm:t>
        <a:bodyPr/>
        <a:lstStyle/>
        <a:p>
          <a:pPr rtl="0"/>
          <a:r>
            <a:rPr lang="en-US" dirty="0" smtClean="0"/>
            <a:t>Virtual platforms: prototyping without hardware</a:t>
          </a:r>
          <a:endParaRPr lang="en-US" dirty="0"/>
        </a:p>
      </dgm:t>
    </dgm:pt>
    <dgm:pt modelId="{124A0DC1-0208-47FC-A1C6-B7168A816021}" type="parTrans" cxnId="{2DDB18FB-E0BC-4ED4-9C65-D33217755947}">
      <dgm:prSet/>
      <dgm:spPr/>
      <dgm:t>
        <a:bodyPr/>
        <a:lstStyle/>
        <a:p>
          <a:endParaRPr lang="en-US"/>
        </a:p>
      </dgm:t>
    </dgm:pt>
    <dgm:pt modelId="{C953DF36-9656-4020-8928-4D679B3D1A47}" type="sibTrans" cxnId="{2DDB18FB-E0BC-4ED4-9C65-D33217755947}">
      <dgm:prSet/>
      <dgm:spPr/>
      <dgm:t>
        <a:bodyPr/>
        <a:lstStyle/>
        <a:p>
          <a:endParaRPr lang="en-US"/>
        </a:p>
      </dgm:t>
    </dgm:pt>
    <dgm:pt modelId="{4CF2AD39-B81E-4799-8797-758E8CA05449}">
      <dgm:prSet/>
      <dgm:spPr/>
      <dgm:t>
        <a:bodyPr/>
        <a:lstStyle/>
        <a:p>
          <a:pPr rtl="0"/>
          <a:r>
            <a:rPr lang="en-US" dirty="0" smtClean="0"/>
            <a:t>SDK: Software development kit</a:t>
          </a:r>
          <a:endParaRPr lang="en-US" dirty="0"/>
        </a:p>
      </dgm:t>
    </dgm:pt>
    <dgm:pt modelId="{C3EED1F1-E234-484C-AAF5-28DADD03348B}" type="parTrans" cxnId="{DDE38EAC-C241-424A-8E5A-4D42D72B4C73}">
      <dgm:prSet/>
      <dgm:spPr/>
      <dgm:t>
        <a:bodyPr/>
        <a:lstStyle/>
        <a:p>
          <a:endParaRPr lang="en-US"/>
        </a:p>
      </dgm:t>
    </dgm:pt>
    <dgm:pt modelId="{F85D9916-D00A-430C-ACB6-49A93ACBFC57}" type="sibTrans" cxnId="{DDE38EAC-C241-424A-8E5A-4D42D72B4C73}">
      <dgm:prSet/>
      <dgm:spPr/>
      <dgm:t>
        <a:bodyPr/>
        <a:lstStyle/>
        <a:p>
          <a:endParaRPr lang="en-US"/>
        </a:p>
      </dgm:t>
    </dgm:pt>
    <dgm:pt modelId="{B6703C4B-2BDF-4E7A-9689-29BD77B03E61}">
      <dgm:prSet/>
      <dgm:spPr/>
      <dgm:t>
        <a:bodyPr/>
        <a:lstStyle/>
        <a:p>
          <a:pPr rtl="0"/>
          <a:r>
            <a:rPr lang="en-US" dirty="0" smtClean="0"/>
            <a:t>FPGA: prototyping in silicon … but pre-silicon</a:t>
          </a:r>
          <a:endParaRPr lang="en-US" dirty="0"/>
        </a:p>
      </dgm:t>
    </dgm:pt>
    <dgm:pt modelId="{FDC23E30-310E-4FF5-B615-34F2ACA3AB0F}" type="parTrans" cxnId="{A86B4B48-775A-45D5-A029-A2030E62D4E0}">
      <dgm:prSet/>
      <dgm:spPr/>
      <dgm:t>
        <a:bodyPr/>
        <a:lstStyle/>
        <a:p>
          <a:endParaRPr lang="en-US"/>
        </a:p>
      </dgm:t>
    </dgm:pt>
    <dgm:pt modelId="{59175A2A-FD07-4C96-9CEA-34DCF6FF7741}" type="sibTrans" cxnId="{A86B4B48-775A-45D5-A029-A2030E62D4E0}">
      <dgm:prSet/>
      <dgm:spPr/>
      <dgm:t>
        <a:bodyPr/>
        <a:lstStyle/>
        <a:p>
          <a:endParaRPr lang="en-US"/>
        </a:p>
      </dgm:t>
    </dgm:pt>
    <dgm:pt modelId="{3D1D0956-5CF6-4C87-9BB4-59F403319C0F}">
      <dgm:prSet/>
      <dgm:spPr/>
      <dgm:t>
        <a:bodyPr/>
        <a:lstStyle/>
        <a:p>
          <a:pPr rtl="0"/>
          <a:r>
            <a:rPr lang="en-US" dirty="0" smtClean="0"/>
            <a:t>Emulators: prototyping or verification?</a:t>
          </a:r>
          <a:endParaRPr lang="en-US" dirty="0"/>
        </a:p>
      </dgm:t>
    </dgm:pt>
    <dgm:pt modelId="{DB6BF646-572B-45CE-8A80-DE2D464075EB}" type="parTrans" cxnId="{22EEDFCC-3973-4802-A094-9C5F8A44F84F}">
      <dgm:prSet/>
      <dgm:spPr/>
      <dgm:t>
        <a:bodyPr/>
        <a:lstStyle/>
        <a:p>
          <a:endParaRPr lang="en-US"/>
        </a:p>
      </dgm:t>
    </dgm:pt>
    <dgm:pt modelId="{A56CF213-2997-455F-9A80-4662F65D9A0C}" type="sibTrans" cxnId="{22EEDFCC-3973-4802-A094-9C5F8A44F84F}">
      <dgm:prSet/>
      <dgm:spPr/>
      <dgm:t>
        <a:bodyPr/>
        <a:lstStyle/>
        <a:p>
          <a:endParaRPr lang="en-US"/>
        </a:p>
      </dgm:t>
    </dgm:pt>
    <dgm:pt modelId="{C4A12E74-0A5D-4F43-B45E-B06F4DFE79FB}">
      <dgm:prSet/>
      <dgm:spPr/>
      <dgm:t>
        <a:bodyPr/>
        <a:lstStyle/>
        <a:p>
          <a:pPr rtl="0"/>
          <a:r>
            <a:rPr lang="en-US" dirty="0" smtClean="0"/>
            <a:t>First silicon as prototype platform</a:t>
          </a:r>
          <a:endParaRPr lang="en-US" dirty="0"/>
        </a:p>
      </dgm:t>
    </dgm:pt>
    <dgm:pt modelId="{F4F383FE-4956-4A11-97C8-74E2031E0146}" type="parTrans" cxnId="{A65BBE31-A16E-4671-B68A-8B6C36FB5A2A}">
      <dgm:prSet/>
      <dgm:spPr/>
      <dgm:t>
        <a:bodyPr/>
        <a:lstStyle/>
        <a:p>
          <a:endParaRPr lang="en-US"/>
        </a:p>
      </dgm:t>
    </dgm:pt>
    <dgm:pt modelId="{19B2D871-CBFE-4889-ACBE-9FC479C29F47}" type="sibTrans" cxnId="{A65BBE31-A16E-4671-B68A-8B6C36FB5A2A}">
      <dgm:prSet/>
      <dgm:spPr/>
      <dgm:t>
        <a:bodyPr/>
        <a:lstStyle/>
        <a:p>
          <a:endParaRPr lang="en-US"/>
        </a:p>
      </dgm:t>
    </dgm:pt>
    <dgm:pt modelId="{9D179178-760A-49DE-8EF5-4694D4BDACA8}" type="pres">
      <dgm:prSet presAssocID="{CDE7CB49-1314-4EE8-BB64-05F08E2C642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E38D8B-2E94-4787-BA2C-E626975459CB}" type="pres">
      <dgm:prSet presAssocID="{D20DB7A4-5ED0-482A-9899-B72DFE355F1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4D1249-BB5D-4D1A-96F5-DF3D936AC957}" type="pres">
      <dgm:prSet presAssocID="{C953DF36-9656-4020-8928-4D679B3D1A47}" presName="spacer" presStyleCnt="0"/>
      <dgm:spPr/>
    </dgm:pt>
    <dgm:pt modelId="{F906B268-D978-4307-B2BC-F5DFFCEA1B63}" type="pres">
      <dgm:prSet presAssocID="{4CF2AD39-B81E-4799-8797-758E8CA05449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244395-962C-48D7-AC9B-5EDAD5934850}" type="pres">
      <dgm:prSet presAssocID="{F85D9916-D00A-430C-ACB6-49A93ACBFC57}" presName="spacer" presStyleCnt="0"/>
      <dgm:spPr/>
    </dgm:pt>
    <dgm:pt modelId="{18994E6C-139C-48FB-A26A-231A22006CE4}" type="pres">
      <dgm:prSet presAssocID="{B6703C4B-2BDF-4E7A-9689-29BD77B03E6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5BE91A-E7BC-47E7-A015-47697F40362B}" type="pres">
      <dgm:prSet presAssocID="{59175A2A-FD07-4C96-9CEA-34DCF6FF7741}" presName="spacer" presStyleCnt="0"/>
      <dgm:spPr/>
    </dgm:pt>
    <dgm:pt modelId="{03A83082-27F1-4879-B360-16FD1188E423}" type="pres">
      <dgm:prSet presAssocID="{3D1D0956-5CF6-4C87-9BB4-59F403319C0F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CF8218-DC88-42AF-9A4D-804988753729}" type="pres">
      <dgm:prSet presAssocID="{A56CF213-2997-455F-9A80-4662F65D9A0C}" presName="spacer" presStyleCnt="0"/>
      <dgm:spPr/>
    </dgm:pt>
    <dgm:pt modelId="{CD188325-2C64-45CD-A143-72EA0BB6F910}" type="pres">
      <dgm:prSet presAssocID="{C4A12E74-0A5D-4F43-B45E-B06F4DFE79FB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EEDFCC-3973-4802-A094-9C5F8A44F84F}" srcId="{CDE7CB49-1314-4EE8-BB64-05F08E2C6429}" destId="{3D1D0956-5CF6-4C87-9BB4-59F403319C0F}" srcOrd="3" destOrd="0" parTransId="{DB6BF646-572B-45CE-8A80-DE2D464075EB}" sibTransId="{A56CF213-2997-455F-9A80-4662F65D9A0C}"/>
    <dgm:cxn modelId="{A86B4B48-775A-45D5-A029-A2030E62D4E0}" srcId="{CDE7CB49-1314-4EE8-BB64-05F08E2C6429}" destId="{B6703C4B-2BDF-4E7A-9689-29BD77B03E61}" srcOrd="2" destOrd="0" parTransId="{FDC23E30-310E-4FF5-B615-34F2ACA3AB0F}" sibTransId="{59175A2A-FD07-4C96-9CEA-34DCF6FF7741}"/>
    <dgm:cxn modelId="{367C804F-C919-4D67-B6F0-9A4C1F31D5CA}" type="presOf" srcId="{3D1D0956-5CF6-4C87-9BB4-59F403319C0F}" destId="{03A83082-27F1-4879-B360-16FD1188E423}" srcOrd="0" destOrd="0" presId="urn:microsoft.com/office/officeart/2005/8/layout/vList2"/>
    <dgm:cxn modelId="{57B81253-8E71-4E01-9086-FAEB615510C6}" type="presOf" srcId="{D20DB7A4-5ED0-482A-9899-B72DFE355F1B}" destId="{E3E38D8B-2E94-4787-BA2C-E626975459CB}" srcOrd="0" destOrd="0" presId="urn:microsoft.com/office/officeart/2005/8/layout/vList2"/>
    <dgm:cxn modelId="{E0A5AFF9-45FC-411A-93CE-D7BECF9132AD}" type="presOf" srcId="{B6703C4B-2BDF-4E7A-9689-29BD77B03E61}" destId="{18994E6C-139C-48FB-A26A-231A22006CE4}" srcOrd="0" destOrd="0" presId="urn:microsoft.com/office/officeart/2005/8/layout/vList2"/>
    <dgm:cxn modelId="{DDE38EAC-C241-424A-8E5A-4D42D72B4C73}" srcId="{CDE7CB49-1314-4EE8-BB64-05F08E2C6429}" destId="{4CF2AD39-B81E-4799-8797-758E8CA05449}" srcOrd="1" destOrd="0" parTransId="{C3EED1F1-E234-484C-AAF5-28DADD03348B}" sibTransId="{F85D9916-D00A-430C-ACB6-49A93ACBFC57}"/>
    <dgm:cxn modelId="{E4050614-E524-47CC-8DE4-9A69F352EEC9}" type="presOf" srcId="{4CF2AD39-B81E-4799-8797-758E8CA05449}" destId="{F906B268-D978-4307-B2BC-F5DFFCEA1B63}" srcOrd="0" destOrd="0" presId="urn:microsoft.com/office/officeart/2005/8/layout/vList2"/>
    <dgm:cxn modelId="{A65BBE31-A16E-4671-B68A-8B6C36FB5A2A}" srcId="{CDE7CB49-1314-4EE8-BB64-05F08E2C6429}" destId="{C4A12E74-0A5D-4F43-B45E-B06F4DFE79FB}" srcOrd="4" destOrd="0" parTransId="{F4F383FE-4956-4A11-97C8-74E2031E0146}" sibTransId="{19B2D871-CBFE-4889-ACBE-9FC479C29F47}"/>
    <dgm:cxn modelId="{74695B1F-5E25-43EB-A3C6-C3500EFAC3BC}" type="presOf" srcId="{C4A12E74-0A5D-4F43-B45E-B06F4DFE79FB}" destId="{CD188325-2C64-45CD-A143-72EA0BB6F910}" srcOrd="0" destOrd="0" presId="urn:microsoft.com/office/officeart/2005/8/layout/vList2"/>
    <dgm:cxn modelId="{2DDB18FB-E0BC-4ED4-9C65-D33217755947}" srcId="{CDE7CB49-1314-4EE8-BB64-05F08E2C6429}" destId="{D20DB7A4-5ED0-482A-9899-B72DFE355F1B}" srcOrd="0" destOrd="0" parTransId="{124A0DC1-0208-47FC-A1C6-B7168A816021}" sibTransId="{C953DF36-9656-4020-8928-4D679B3D1A47}"/>
    <dgm:cxn modelId="{1714AE04-05D2-4680-86BA-85B57D687A8C}" type="presOf" srcId="{CDE7CB49-1314-4EE8-BB64-05F08E2C6429}" destId="{9D179178-760A-49DE-8EF5-4694D4BDACA8}" srcOrd="0" destOrd="0" presId="urn:microsoft.com/office/officeart/2005/8/layout/vList2"/>
    <dgm:cxn modelId="{EBB0C9D4-6948-45DD-85AB-EF11B6BDAB1D}" type="presParOf" srcId="{9D179178-760A-49DE-8EF5-4694D4BDACA8}" destId="{E3E38D8B-2E94-4787-BA2C-E626975459CB}" srcOrd="0" destOrd="0" presId="urn:microsoft.com/office/officeart/2005/8/layout/vList2"/>
    <dgm:cxn modelId="{3929BB14-EA17-4B40-8F9B-E437FF7F1334}" type="presParOf" srcId="{9D179178-760A-49DE-8EF5-4694D4BDACA8}" destId="{104D1249-BB5D-4D1A-96F5-DF3D936AC957}" srcOrd="1" destOrd="0" presId="urn:microsoft.com/office/officeart/2005/8/layout/vList2"/>
    <dgm:cxn modelId="{418579DB-462F-4191-8EF6-C88878727160}" type="presParOf" srcId="{9D179178-760A-49DE-8EF5-4694D4BDACA8}" destId="{F906B268-D978-4307-B2BC-F5DFFCEA1B63}" srcOrd="2" destOrd="0" presId="urn:microsoft.com/office/officeart/2005/8/layout/vList2"/>
    <dgm:cxn modelId="{BC0FE295-B2DF-4BA1-939B-509E56872EA4}" type="presParOf" srcId="{9D179178-760A-49DE-8EF5-4694D4BDACA8}" destId="{A9244395-962C-48D7-AC9B-5EDAD5934850}" srcOrd="3" destOrd="0" presId="urn:microsoft.com/office/officeart/2005/8/layout/vList2"/>
    <dgm:cxn modelId="{EE71289F-CAAC-4F31-B5FA-54A94910941A}" type="presParOf" srcId="{9D179178-760A-49DE-8EF5-4694D4BDACA8}" destId="{18994E6C-139C-48FB-A26A-231A22006CE4}" srcOrd="4" destOrd="0" presId="urn:microsoft.com/office/officeart/2005/8/layout/vList2"/>
    <dgm:cxn modelId="{05B69C54-9E46-4E06-A3B8-786F4C3D5966}" type="presParOf" srcId="{9D179178-760A-49DE-8EF5-4694D4BDACA8}" destId="{BF5BE91A-E7BC-47E7-A015-47697F40362B}" srcOrd="5" destOrd="0" presId="urn:microsoft.com/office/officeart/2005/8/layout/vList2"/>
    <dgm:cxn modelId="{7AFD758D-EB01-4689-869B-5FCF1A1CB621}" type="presParOf" srcId="{9D179178-760A-49DE-8EF5-4694D4BDACA8}" destId="{03A83082-27F1-4879-B360-16FD1188E423}" srcOrd="6" destOrd="0" presId="urn:microsoft.com/office/officeart/2005/8/layout/vList2"/>
    <dgm:cxn modelId="{7F1569A7-F3ED-4B14-A5BA-00CFBF04B3C5}" type="presParOf" srcId="{9D179178-760A-49DE-8EF5-4694D4BDACA8}" destId="{54CF8218-DC88-42AF-9A4D-804988753729}" srcOrd="7" destOrd="0" presId="urn:microsoft.com/office/officeart/2005/8/layout/vList2"/>
    <dgm:cxn modelId="{76E2577E-B09F-43C3-9C5F-ACB45CE42397}" type="presParOf" srcId="{9D179178-760A-49DE-8EF5-4694D4BDACA8}" destId="{CD188325-2C64-45CD-A143-72EA0BB6F91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F39A0F-0ABC-4887-896A-3FA6FAD355D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B0FBF6F-32D0-4227-9C59-CC0CD141D97C}">
      <dgm:prSet/>
      <dgm:spPr/>
      <dgm:t>
        <a:bodyPr/>
        <a:lstStyle/>
        <a:p>
          <a:pPr rtl="0"/>
          <a:r>
            <a:rPr lang="en-US" dirty="0" smtClean="0"/>
            <a:t>What is a Virtual Platform?</a:t>
          </a:r>
          <a:endParaRPr lang="en-US" dirty="0"/>
        </a:p>
      </dgm:t>
    </dgm:pt>
    <dgm:pt modelId="{C05ADDD9-B087-4B1B-BF65-D9CC1E25AAC2}" type="parTrans" cxnId="{CFF62592-F01D-4EB0-9327-7395A120D1DA}">
      <dgm:prSet/>
      <dgm:spPr/>
      <dgm:t>
        <a:bodyPr/>
        <a:lstStyle/>
        <a:p>
          <a:endParaRPr lang="en-US"/>
        </a:p>
      </dgm:t>
    </dgm:pt>
    <dgm:pt modelId="{DE5C9E44-C925-4380-AC18-D6367750F888}" type="sibTrans" cxnId="{CFF62592-F01D-4EB0-9327-7395A120D1DA}">
      <dgm:prSet/>
      <dgm:spPr/>
      <dgm:t>
        <a:bodyPr/>
        <a:lstStyle/>
        <a:p>
          <a:endParaRPr lang="en-US"/>
        </a:p>
      </dgm:t>
    </dgm:pt>
    <dgm:pt modelId="{3B75B62B-6B74-41AB-B427-431E768ECCBE}">
      <dgm:prSet/>
      <dgm:spPr/>
      <dgm:t>
        <a:bodyPr/>
        <a:lstStyle/>
        <a:p>
          <a:pPr rtl="0"/>
          <a:r>
            <a:rPr lang="en-US" b="0" dirty="0" smtClean="0"/>
            <a:t>A Virtual Platform is a </a:t>
          </a:r>
          <a:r>
            <a:rPr lang="en-US" b="0" u="sng" dirty="0" smtClean="0"/>
            <a:t>fully functional</a:t>
          </a:r>
          <a:r>
            <a:rPr lang="en-US" b="0" dirty="0" smtClean="0"/>
            <a:t> software model of complete systems </a:t>
          </a:r>
          <a:endParaRPr lang="en-US" dirty="0"/>
        </a:p>
      </dgm:t>
    </dgm:pt>
    <dgm:pt modelId="{126357F1-F362-4E92-8D48-B9646C3785A3}" type="parTrans" cxnId="{5FBE7D62-19B3-47E3-8371-DAB4733773B6}">
      <dgm:prSet/>
      <dgm:spPr/>
      <dgm:t>
        <a:bodyPr/>
        <a:lstStyle/>
        <a:p>
          <a:endParaRPr lang="en-US"/>
        </a:p>
      </dgm:t>
    </dgm:pt>
    <dgm:pt modelId="{E3275764-7A37-4749-94C0-BEF4F711FC72}" type="sibTrans" cxnId="{5FBE7D62-19B3-47E3-8371-DAB4733773B6}">
      <dgm:prSet/>
      <dgm:spPr/>
      <dgm:t>
        <a:bodyPr/>
        <a:lstStyle/>
        <a:p>
          <a:endParaRPr lang="en-US"/>
        </a:p>
      </dgm:t>
    </dgm:pt>
    <dgm:pt modelId="{3C23486B-54D6-403E-B359-01465D6CF168}">
      <dgm:prSet/>
      <dgm:spPr/>
      <dgm:t>
        <a:bodyPr/>
        <a:lstStyle/>
        <a:p>
          <a:pPr rtl="0"/>
          <a:r>
            <a:rPr lang="en-US" b="0" dirty="0" err="1" smtClean="0"/>
            <a:t>SoC</a:t>
          </a:r>
          <a:r>
            <a:rPr lang="en-US" b="0" dirty="0" smtClean="0"/>
            <a:t>, board, I/O, user interface</a:t>
          </a:r>
          <a:endParaRPr lang="en-US" dirty="0"/>
        </a:p>
      </dgm:t>
    </dgm:pt>
    <dgm:pt modelId="{2039FA18-9840-425B-89A4-5BAED434AF47}" type="parTrans" cxnId="{ABD421D9-857E-4FAD-BE73-02C61C679381}">
      <dgm:prSet/>
      <dgm:spPr/>
      <dgm:t>
        <a:bodyPr/>
        <a:lstStyle/>
        <a:p>
          <a:endParaRPr lang="en-US"/>
        </a:p>
      </dgm:t>
    </dgm:pt>
    <dgm:pt modelId="{52EF7E3B-A09A-48DA-8156-A367D6D17621}" type="sibTrans" cxnId="{ABD421D9-857E-4FAD-BE73-02C61C679381}">
      <dgm:prSet/>
      <dgm:spPr/>
      <dgm:t>
        <a:bodyPr/>
        <a:lstStyle/>
        <a:p>
          <a:endParaRPr lang="en-US"/>
        </a:p>
      </dgm:t>
    </dgm:pt>
    <dgm:pt modelId="{76AA1D32-736D-411D-8CB4-44992A9B8543}">
      <dgm:prSet/>
      <dgm:spPr/>
      <dgm:t>
        <a:bodyPr/>
        <a:lstStyle/>
        <a:p>
          <a:pPr rtl="0"/>
          <a:r>
            <a:rPr lang="en-US" b="0" dirty="0" smtClean="0"/>
            <a:t>Executes </a:t>
          </a:r>
          <a:r>
            <a:rPr lang="en-US" b="0" u="sng" dirty="0" smtClean="0"/>
            <a:t>unmodified</a:t>
          </a:r>
          <a:r>
            <a:rPr lang="en-US" b="0" dirty="0" smtClean="0"/>
            <a:t> production code</a:t>
          </a:r>
          <a:endParaRPr lang="en-US" dirty="0"/>
        </a:p>
      </dgm:t>
    </dgm:pt>
    <dgm:pt modelId="{DFED39D2-56EB-4BE9-B9B3-25EA9299EB0E}" type="parTrans" cxnId="{E1D943C7-494B-4C12-A9A0-625B18AA2D1E}">
      <dgm:prSet/>
      <dgm:spPr/>
      <dgm:t>
        <a:bodyPr/>
        <a:lstStyle/>
        <a:p>
          <a:endParaRPr lang="en-US"/>
        </a:p>
      </dgm:t>
    </dgm:pt>
    <dgm:pt modelId="{3FD57982-AE84-47EA-8F4D-1CD90FAD538F}" type="sibTrans" cxnId="{E1D943C7-494B-4C12-A9A0-625B18AA2D1E}">
      <dgm:prSet/>
      <dgm:spPr/>
      <dgm:t>
        <a:bodyPr/>
        <a:lstStyle/>
        <a:p>
          <a:endParaRPr lang="en-US"/>
        </a:p>
      </dgm:t>
    </dgm:pt>
    <dgm:pt modelId="{D3D5FA46-9FDC-4919-AB08-38601A94BB7E}">
      <dgm:prSet/>
      <dgm:spPr/>
      <dgm:t>
        <a:bodyPr/>
        <a:lstStyle/>
        <a:p>
          <a:pPr rtl="0"/>
          <a:r>
            <a:rPr lang="en-US" b="0" dirty="0" smtClean="0"/>
            <a:t>Drivers, OS, and applications</a:t>
          </a:r>
          <a:endParaRPr lang="en-US" dirty="0"/>
        </a:p>
      </dgm:t>
    </dgm:pt>
    <dgm:pt modelId="{EB483702-4F2A-4DEA-B5E3-05C9D10D9F43}" type="parTrans" cxnId="{4A9F3DA9-08D8-472E-A7B3-E12627D0FFBD}">
      <dgm:prSet/>
      <dgm:spPr/>
      <dgm:t>
        <a:bodyPr/>
        <a:lstStyle/>
        <a:p>
          <a:endParaRPr lang="en-US"/>
        </a:p>
      </dgm:t>
    </dgm:pt>
    <dgm:pt modelId="{89E029B1-C537-4C98-A636-B4A8795E1DEF}" type="sibTrans" cxnId="{4A9F3DA9-08D8-472E-A7B3-E12627D0FFBD}">
      <dgm:prSet/>
      <dgm:spPr/>
      <dgm:t>
        <a:bodyPr/>
        <a:lstStyle/>
        <a:p>
          <a:endParaRPr lang="en-US"/>
        </a:p>
      </dgm:t>
    </dgm:pt>
    <dgm:pt modelId="{AAA69DB4-A913-4775-8220-03F1C60C2313}">
      <dgm:prSet/>
      <dgm:spPr/>
      <dgm:t>
        <a:bodyPr/>
        <a:lstStyle/>
        <a:p>
          <a:pPr rtl="0"/>
          <a:r>
            <a:rPr lang="en-US" b="0" dirty="0" smtClean="0"/>
            <a:t>Runs at up to 25 MIPS/GHz host</a:t>
          </a:r>
          <a:endParaRPr lang="en-US" dirty="0"/>
        </a:p>
      </dgm:t>
    </dgm:pt>
    <dgm:pt modelId="{74034A7D-86DC-4B35-923E-9EF41FD938E6}" type="parTrans" cxnId="{6756B325-F54C-4922-81F1-DA2E8D8D907E}">
      <dgm:prSet/>
      <dgm:spPr/>
      <dgm:t>
        <a:bodyPr/>
        <a:lstStyle/>
        <a:p>
          <a:endParaRPr lang="en-US"/>
        </a:p>
      </dgm:t>
    </dgm:pt>
    <dgm:pt modelId="{3250AF5C-9586-48D7-987C-A7DC028EA1C0}" type="sibTrans" cxnId="{6756B325-F54C-4922-81F1-DA2E8D8D907E}">
      <dgm:prSet/>
      <dgm:spPr/>
      <dgm:t>
        <a:bodyPr/>
        <a:lstStyle/>
        <a:p>
          <a:endParaRPr lang="en-US"/>
        </a:p>
      </dgm:t>
    </dgm:pt>
    <dgm:pt modelId="{994B117F-9BCB-4FC2-B5A7-BAA6F467C01E}">
      <dgm:prSet/>
      <dgm:spPr/>
      <dgm:t>
        <a:bodyPr/>
        <a:lstStyle/>
        <a:p>
          <a:pPr rtl="0"/>
          <a:r>
            <a:rPr lang="en-US" b="0" dirty="0" smtClean="0"/>
            <a:t>Boots OS in seconds </a:t>
          </a:r>
          <a:endParaRPr lang="en-US" dirty="0"/>
        </a:p>
      </dgm:t>
    </dgm:pt>
    <dgm:pt modelId="{D64CAC08-ABAE-4D4D-83FC-E3D6DECEE894}" type="parTrans" cxnId="{A2EFDFF0-3A0F-4ACA-AB3B-D0E04A0FB055}">
      <dgm:prSet/>
      <dgm:spPr/>
      <dgm:t>
        <a:bodyPr/>
        <a:lstStyle/>
        <a:p>
          <a:endParaRPr lang="en-US"/>
        </a:p>
      </dgm:t>
    </dgm:pt>
    <dgm:pt modelId="{8144430E-F996-4DFF-A502-FB6215B66922}" type="sibTrans" cxnId="{A2EFDFF0-3A0F-4ACA-AB3B-D0E04A0FB055}">
      <dgm:prSet/>
      <dgm:spPr/>
      <dgm:t>
        <a:bodyPr/>
        <a:lstStyle/>
        <a:p>
          <a:endParaRPr lang="en-US"/>
        </a:p>
      </dgm:t>
    </dgm:pt>
    <dgm:pt modelId="{7A2EC7DF-2E49-41AD-A7A2-BFE53EAAF04A}">
      <dgm:prSet/>
      <dgm:spPr/>
      <dgm:t>
        <a:bodyPr/>
        <a:lstStyle/>
        <a:p>
          <a:pPr rtl="0"/>
          <a:r>
            <a:rPr lang="en-US" b="0" dirty="0" smtClean="0"/>
            <a:t>Provides high system visibility and control </a:t>
          </a:r>
          <a:endParaRPr lang="en-US" dirty="0"/>
        </a:p>
      </dgm:t>
    </dgm:pt>
    <dgm:pt modelId="{F2EF9CB5-EB5E-449E-A79F-BE3927676A24}" type="parTrans" cxnId="{04A89CA9-C86F-44A7-8F7C-B4B93FB0B26A}">
      <dgm:prSet/>
      <dgm:spPr/>
      <dgm:t>
        <a:bodyPr/>
        <a:lstStyle/>
        <a:p>
          <a:endParaRPr lang="en-US"/>
        </a:p>
      </dgm:t>
    </dgm:pt>
    <dgm:pt modelId="{9E97DB16-095F-4173-A08D-76BAD679D03A}" type="sibTrans" cxnId="{04A89CA9-C86F-44A7-8F7C-B4B93FB0B26A}">
      <dgm:prSet/>
      <dgm:spPr/>
      <dgm:t>
        <a:bodyPr/>
        <a:lstStyle/>
        <a:p>
          <a:endParaRPr lang="en-US"/>
        </a:p>
      </dgm:t>
    </dgm:pt>
    <dgm:pt modelId="{02DF8ED1-913B-45FC-89C2-21E41169BD97}">
      <dgm:prSet/>
      <dgm:spPr/>
      <dgm:t>
        <a:bodyPr/>
        <a:lstStyle/>
        <a:p>
          <a:pPr rtl="0"/>
          <a:r>
            <a:rPr lang="en-US" b="0" dirty="0" smtClean="0"/>
            <a:t>Multi-core </a:t>
          </a:r>
          <a:r>
            <a:rPr lang="en-US" b="0" dirty="0" err="1" smtClean="0"/>
            <a:t>SoC</a:t>
          </a:r>
          <a:r>
            <a:rPr lang="en-US" b="0" dirty="0" smtClean="0"/>
            <a:t> HW/SW debugging</a:t>
          </a:r>
          <a:endParaRPr lang="en-US" dirty="0"/>
        </a:p>
      </dgm:t>
    </dgm:pt>
    <dgm:pt modelId="{60A28407-2494-45C2-8B5A-823E2BA34F1E}" type="parTrans" cxnId="{23EB9C2E-8768-4E8A-B6D7-6130065726AE}">
      <dgm:prSet/>
      <dgm:spPr/>
      <dgm:t>
        <a:bodyPr/>
        <a:lstStyle/>
        <a:p>
          <a:endParaRPr lang="en-US"/>
        </a:p>
      </dgm:t>
    </dgm:pt>
    <dgm:pt modelId="{625E4CB9-29B2-41B7-B724-1C8738FFE384}" type="sibTrans" cxnId="{23EB9C2E-8768-4E8A-B6D7-6130065726AE}">
      <dgm:prSet/>
      <dgm:spPr/>
      <dgm:t>
        <a:bodyPr/>
        <a:lstStyle/>
        <a:p>
          <a:endParaRPr lang="en-US"/>
        </a:p>
      </dgm:t>
    </dgm:pt>
    <dgm:pt modelId="{17F609F8-2A0F-4E67-9DEB-8761FE3E70EA}" type="pres">
      <dgm:prSet presAssocID="{73F39A0F-0ABC-4887-896A-3FA6FAD355D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D6F2BB-9102-4747-800D-74E1A6258965}" type="pres">
      <dgm:prSet presAssocID="{7B0FBF6F-32D0-4227-9C59-CC0CD141D97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03DB0F-5B26-47A5-AA28-525990FB87AF}" type="pres">
      <dgm:prSet presAssocID="{DE5C9E44-C925-4380-AC18-D6367750F888}" presName="spacer" presStyleCnt="0"/>
      <dgm:spPr/>
    </dgm:pt>
    <dgm:pt modelId="{B5A763AA-5AFC-4E48-BF47-D6D85F8693B5}" type="pres">
      <dgm:prSet presAssocID="{3B75B62B-6B74-41AB-B427-431E768ECCBE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E28B0F-EF3D-44D1-93E4-9AA5CBCDA7F0}" type="pres">
      <dgm:prSet presAssocID="{3B75B62B-6B74-41AB-B427-431E768ECCBE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347D7A-0087-4B95-9DDC-01AD5F71D3DD}" type="pres">
      <dgm:prSet presAssocID="{76AA1D32-736D-411D-8CB4-44992A9B8543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838850-FC08-4B7C-A10A-87B1E2FC5C60}" type="pres">
      <dgm:prSet presAssocID="{76AA1D32-736D-411D-8CB4-44992A9B8543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802D84-337B-45CE-B8F3-4600AB00AFC1}" type="pres">
      <dgm:prSet presAssocID="{AAA69DB4-A913-4775-8220-03F1C60C231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57916D-67C4-4E6C-8E45-1E359CFBB265}" type="pres">
      <dgm:prSet presAssocID="{AAA69DB4-A913-4775-8220-03F1C60C2313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17D910-D1BD-4F66-B9AF-616103F6D7FE}" type="pres">
      <dgm:prSet presAssocID="{7A2EC7DF-2E49-41AD-A7A2-BFE53EAAF04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734CC9-D06C-45FC-ABA9-9628D25A9493}" type="pres">
      <dgm:prSet presAssocID="{7A2EC7DF-2E49-41AD-A7A2-BFE53EAAF04A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EB9C2E-8768-4E8A-B6D7-6130065726AE}" srcId="{7A2EC7DF-2E49-41AD-A7A2-BFE53EAAF04A}" destId="{02DF8ED1-913B-45FC-89C2-21E41169BD97}" srcOrd="0" destOrd="0" parTransId="{60A28407-2494-45C2-8B5A-823E2BA34F1E}" sibTransId="{625E4CB9-29B2-41B7-B724-1C8738FFE384}"/>
    <dgm:cxn modelId="{ABD421D9-857E-4FAD-BE73-02C61C679381}" srcId="{3B75B62B-6B74-41AB-B427-431E768ECCBE}" destId="{3C23486B-54D6-403E-B359-01465D6CF168}" srcOrd="0" destOrd="0" parTransId="{2039FA18-9840-425B-89A4-5BAED434AF47}" sibTransId="{52EF7E3B-A09A-48DA-8156-A367D6D17621}"/>
    <dgm:cxn modelId="{64EEE5EE-0965-4364-881E-4DBA92E866BC}" type="presOf" srcId="{02DF8ED1-913B-45FC-89C2-21E41169BD97}" destId="{3E734CC9-D06C-45FC-ABA9-9628D25A9493}" srcOrd="0" destOrd="0" presId="urn:microsoft.com/office/officeart/2005/8/layout/vList2"/>
    <dgm:cxn modelId="{E1D943C7-494B-4C12-A9A0-625B18AA2D1E}" srcId="{73F39A0F-0ABC-4887-896A-3FA6FAD355DD}" destId="{76AA1D32-736D-411D-8CB4-44992A9B8543}" srcOrd="2" destOrd="0" parTransId="{DFED39D2-56EB-4BE9-B9B3-25EA9299EB0E}" sibTransId="{3FD57982-AE84-47EA-8F4D-1CD90FAD538F}"/>
    <dgm:cxn modelId="{3EF1814C-6687-476F-A2F3-21CDD9692847}" type="presOf" srcId="{3C23486B-54D6-403E-B359-01465D6CF168}" destId="{6CE28B0F-EF3D-44D1-93E4-9AA5CBCDA7F0}" srcOrd="0" destOrd="0" presId="urn:microsoft.com/office/officeart/2005/8/layout/vList2"/>
    <dgm:cxn modelId="{5FBE7D62-19B3-47E3-8371-DAB4733773B6}" srcId="{73F39A0F-0ABC-4887-896A-3FA6FAD355DD}" destId="{3B75B62B-6B74-41AB-B427-431E768ECCBE}" srcOrd="1" destOrd="0" parTransId="{126357F1-F362-4E92-8D48-B9646C3785A3}" sibTransId="{E3275764-7A37-4749-94C0-BEF4F711FC72}"/>
    <dgm:cxn modelId="{CFF62592-F01D-4EB0-9327-7395A120D1DA}" srcId="{73F39A0F-0ABC-4887-896A-3FA6FAD355DD}" destId="{7B0FBF6F-32D0-4227-9C59-CC0CD141D97C}" srcOrd="0" destOrd="0" parTransId="{C05ADDD9-B087-4B1B-BF65-D9CC1E25AAC2}" sibTransId="{DE5C9E44-C925-4380-AC18-D6367750F888}"/>
    <dgm:cxn modelId="{A2EFDFF0-3A0F-4ACA-AB3B-D0E04A0FB055}" srcId="{AAA69DB4-A913-4775-8220-03F1C60C2313}" destId="{994B117F-9BCB-4FC2-B5A7-BAA6F467C01E}" srcOrd="0" destOrd="0" parTransId="{D64CAC08-ABAE-4D4D-83FC-E3D6DECEE894}" sibTransId="{8144430E-F996-4DFF-A502-FB6215B66922}"/>
    <dgm:cxn modelId="{C30C18AC-5658-4741-BCDB-EB9EE504758F}" type="presOf" srcId="{AAA69DB4-A913-4775-8220-03F1C60C2313}" destId="{95802D84-337B-45CE-B8F3-4600AB00AFC1}" srcOrd="0" destOrd="0" presId="urn:microsoft.com/office/officeart/2005/8/layout/vList2"/>
    <dgm:cxn modelId="{0B27121B-956E-4767-B21A-0AE06A9FFEDD}" type="presOf" srcId="{3B75B62B-6B74-41AB-B427-431E768ECCBE}" destId="{B5A763AA-5AFC-4E48-BF47-D6D85F8693B5}" srcOrd="0" destOrd="0" presId="urn:microsoft.com/office/officeart/2005/8/layout/vList2"/>
    <dgm:cxn modelId="{04A89CA9-C86F-44A7-8F7C-B4B93FB0B26A}" srcId="{73F39A0F-0ABC-4887-896A-3FA6FAD355DD}" destId="{7A2EC7DF-2E49-41AD-A7A2-BFE53EAAF04A}" srcOrd="4" destOrd="0" parTransId="{F2EF9CB5-EB5E-449E-A79F-BE3927676A24}" sibTransId="{9E97DB16-095F-4173-A08D-76BAD679D03A}"/>
    <dgm:cxn modelId="{6756B325-F54C-4922-81F1-DA2E8D8D907E}" srcId="{73F39A0F-0ABC-4887-896A-3FA6FAD355DD}" destId="{AAA69DB4-A913-4775-8220-03F1C60C2313}" srcOrd="3" destOrd="0" parTransId="{74034A7D-86DC-4B35-923E-9EF41FD938E6}" sibTransId="{3250AF5C-9586-48D7-987C-A7DC028EA1C0}"/>
    <dgm:cxn modelId="{39459B31-E7F8-4CAE-91B2-AE29D4075A34}" type="presOf" srcId="{D3D5FA46-9FDC-4919-AB08-38601A94BB7E}" destId="{95838850-FC08-4B7C-A10A-87B1E2FC5C60}" srcOrd="0" destOrd="0" presId="urn:microsoft.com/office/officeart/2005/8/layout/vList2"/>
    <dgm:cxn modelId="{42DB16B4-BC5C-454D-8A61-0D30071E766D}" type="presOf" srcId="{7B0FBF6F-32D0-4227-9C59-CC0CD141D97C}" destId="{BDD6F2BB-9102-4747-800D-74E1A6258965}" srcOrd="0" destOrd="0" presId="urn:microsoft.com/office/officeart/2005/8/layout/vList2"/>
    <dgm:cxn modelId="{4A9F3DA9-08D8-472E-A7B3-E12627D0FFBD}" srcId="{76AA1D32-736D-411D-8CB4-44992A9B8543}" destId="{D3D5FA46-9FDC-4919-AB08-38601A94BB7E}" srcOrd="0" destOrd="0" parTransId="{EB483702-4F2A-4DEA-B5E3-05C9D10D9F43}" sibTransId="{89E029B1-C537-4C98-A636-B4A8795E1DEF}"/>
    <dgm:cxn modelId="{40211676-3326-4CAB-81F8-68CC1CE7B1FC}" type="presOf" srcId="{994B117F-9BCB-4FC2-B5A7-BAA6F467C01E}" destId="{9A57916D-67C4-4E6C-8E45-1E359CFBB265}" srcOrd="0" destOrd="0" presId="urn:microsoft.com/office/officeart/2005/8/layout/vList2"/>
    <dgm:cxn modelId="{666F628C-132B-4984-8B9C-3FAB74A22D98}" type="presOf" srcId="{73F39A0F-0ABC-4887-896A-3FA6FAD355DD}" destId="{17F609F8-2A0F-4E67-9DEB-8761FE3E70EA}" srcOrd="0" destOrd="0" presId="urn:microsoft.com/office/officeart/2005/8/layout/vList2"/>
    <dgm:cxn modelId="{C6869630-DE52-44C3-B12F-525E8DD3BF60}" type="presOf" srcId="{7A2EC7DF-2E49-41AD-A7A2-BFE53EAAF04A}" destId="{D117D910-D1BD-4F66-B9AF-616103F6D7FE}" srcOrd="0" destOrd="0" presId="urn:microsoft.com/office/officeart/2005/8/layout/vList2"/>
    <dgm:cxn modelId="{37575848-C2CC-4113-9E81-ED8610CC0718}" type="presOf" srcId="{76AA1D32-736D-411D-8CB4-44992A9B8543}" destId="{9A347D7A-0087-4B95-9DDC-01AD5F71D3DD}" srcOrd="0" destOrd="0" presId="urn:microsoft.com/office/officeart/2005/8/layout/vList2"/>
    <dgm:cxn modelId="{38917567-2416-4E7F-ACAD-382A7C4183B6}" type="presParOf" srcId="{17F609F8-2A0F-4E67-9DEB-8761FE3E70EA}" destId="{BDD6F2BB-9102-4747-800D-74E1A6258965}" srcOrd="0" destOrd="0" presId="urn:microsoft.com/office/officeart/2005/8/layout/vList2"/>
    <dgm:cxn modelId="{96853AB6-218E-4912-8BD3-5C4313A73EE9}" type="presParOf" srcId="{17F609F8-2A0F-4E67-9DEB-8761FE3E70EA}" destId="{FC03DB0F-5B26-47A5-AA28-525990FB87AF}" srcOrd="1" destOrd="0" presId="urn:microsoft.com/office/officeart/2005/8/layout/vList2"/>
    <dgm:cxn modelId="{8A8CF6E0-9921-4256-AF9E-D29817F95025}" type="presParOf" srcId="{17F609F8-2A0F-4E67-9DEB-8761FE3E70EA}" destId="{B5A763AA-5AFC-4E48-BF47-D6D85F8693B5}" srcOrd="2" destOrd="0" presId="urn:microsoft.com/office/officeart/2005/8/layout/vList2"/>
    <dgm:cxn modelId="{4C17DF28-6A63-445F-AE71-AF1D392B402A}" type="presParOf" srcId="{17F609F8-2A0F-4E67-9DEB-8761FE3E70EA}" destId="{6CE28B0F-EF3D-44D1-93E4-9AA5CBCDA7F0}" srcOrd="3" destOrd="0" presId="urn:microsoft.com/office/officeart/2005/8/layout/vList2"/>
    <dgm:cxn modelId="{B75ED58D-7DC3-4F01-B2D8-32142EB8A5D2}" type="presParOf" srcId="{17F609F8-2A0F-4E67-9DEB-8761FE3E70EA}" destId="{9A347D7A-0087-4B95-9DDC-01AD5F71D3DD}" srcOrd="4" destOrd="0" presId="urn:microsoft.com/office/officeart/2005/8/layout/vList2"/>
    <dgm:cxn modelId="{1E2A20D5-B12B-4BF0-B67A-BB73DF074829}" type="presParOf" srcId="{17F609F8-2A0F-4E67-9DEB-8761FE3E70EA}" destId="{95838850-FC08-4B7C-A10A-87B1E2FC5C60}" srcOrd="5" destOrd="0" presId="urn:microsoft.com/office/officeart/2005/8/layout/vList2"/>
    <dgm:cxn modelId="{C23694F3-AE64-4EF0-9C3F-FE69710B30B5}" type="presParOf" srcId="{17F609F8-2A0F-4E67-9DEB-8761FE3E70EA}" destId="{95802D84-337B-45CE-B8F3-4600AB00AFC1}" srcOrd="6" destOrd="0" presId="urn:microsoft.com/office/officeart/2005/8/layout/vList2"/>
    <dgm:cxn modelId="{7C2C8100-9C28-46C4-B119-9931620F7FB9}" type="presParOf" srcId="{17F609F8-2A0F-4E67-9DEB-8761FE3E70EA}" destId="{9A57916D-67C4-4E6C-8E45-1E359CFBB265}" srcOrd="7" destOrd="0" presId="urn:microsoft.com/office/officeart/2005/8/layout/vList2"/>
    <dgm:cxn modelId="{268C9B24-3CCB-445E-8551-6B4705CC8882}" type="presParOf" srcId="{17F609F8-2A0F-4E67-9DEB-8761FE3E70EA}" destId="{D117D910-D1BD-4F66-B9AF-616103F6D7FE}" srcOrd="8" destOrd="0" presId="urn:microsoft.com/office/officeart/2005/8/layout/vList2"/>
    <dgm:cxn modelId="{195A3471-A90C-4C7C-8051-D50ABF2684AF}" type="presParOf" srcId="{17F609F8-2A0F-4E67-9DEB-8761FE3E70EA}" destId="{3E734CC9-D06C-45FC-ABA9-9628D25A9493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EB98EF3-B071-4957-9FBA-F14395F6227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95096C9-74DD-4449-B0D6-D717A5E90CFA}">
      <dgm:prSet/>
      <dgm:spPr/>
      <dgm:t>
        <a:bodyPr/>
        <a:lstStyle/>
        <a:p>
          <a:pPr rtl="0"/>
          <a:r>
            <a:rPr lang="en-US" dirty="0" smtClean="0"/>
            <a:t>Very common example is the Apple </a:t>
          </a:r>
          <a:r>
            <a:rPr lang="en-US" dirty="0" err="1" smtClean="0"/>
            <a:t>Iphone</a:t>
          </a:r>
          <a:r>
            <a:rPr lang="en-US" dirty="0" smtClean="0"/>
            <a:t> SDK</a:t>
          </a:r>
          <a:endParaRPr lang="en-US" dirty="0"/>
        </a:p>
      </dgm:t>
    </dgm:pt>
    <dgm:pt modelId="{1BC48C62-5FEE-456D-BF46-F61ED452DE53}" type="parTrans" cxnId="{1DC04F5C-1FE7-4EF5-A65B-2E0E4E9E4982}">
      <dgm:prSet/>
      <dgm:spPr/>
      <dgm:t>
        <a:bodyPr/>
        <a:lstStyle/>
        <a:p>
          <a:endParaRPr lang="en-US"/>
        </a:p>
      </dgm:t>
    </dgm:pt>
    <dgm:pt modelId="{FB3EA13A-8519-4ABB-9C35-FE118320EE73}" type="sibTrans" cxnId="{1DC04F5C-1FE7-4EF5-A65B-2E0E4E9E4982}">
      <dgm:prSet/>
      <dgm:spPr/>
      <dgm:t>
        <a:bodyPr/>
        <a:lstStyle/>
        <a:p>
          <a:endParaRPr lang="en-US"/>
        </a:p>
      </dgm:t>
    </dgm:pt>
    <dgm:pt modelId="{986A08FA-AD85-4BA3-819E-17B2792E9AFF}">
      <dgm:prSet/>
      <dgm:spPr/>
      <dgm:t>
        <a:bodyPr/>
        <a:lstStyle/>
        <a:p>
          <a:pPr rtl="0"/>
          <a:r>
            <a:rPr lang="en-US" dirty="0" smtClean="0"/>
            <a:t>Offer many of advantages of full virtual prototype</a:t>
          </a:r>
          <a:endParaRPr lang="en-US" dirty="0"/>
        </a:p>
      </dgm:t>
    </dgm:pt>
    <dgm:pt modelId="{33FF982B-02D6-44A0-922A-8758E98B7163}" type="parTrans" cxnId="{6CFE8A98-CA9A-429B-B3AD-266202E57F95}">
      <dgm:prSet/>
      <dgm:spPr/>
      <dgm:t>
        <a:bodyPr/>
        <a:lstStyle/>
        <a:p>
          <a:endParaRPr lang="en-US"/>
        </a:p>
      </dgm:t>
    </dgm:pt>
    <dgm:pt modelId="{F4B3568F-71DD-4090-924E-39BCC536AA37}" type="sibTrans" cxnId="{6CFE8A98-CA9A-429B-B3AD-266202E57F95}">
      <dgm:prSet/>
      <dgm:spPr/>
      <dgm:t>
        <a:bodyPr/>
        <a:lstStyle/>
        <a:p>
          <a:endParaRPr lang="en-US"/>
        </a:p>
      </dgm:t>
    </dgm:pt>
    <dgm:pt modelId="{CF2D327D-F891-44F5-BE45-0355E6091DAA}">
      <dgm:prSet/>
      <dgm:spPr/>
      <dgm:t>
        <a:bodyPr/>
        <a:lstStyle/>
        <a:p>
          <a:pPr rtl="0"/>
          <a:r>
            <a:rPr lang="en-US" dirty="0" smtClean="0"/>
            <a:t>Accuracy is often more limited as they not represent actual registers</a:t>
          </a:r>
          <a:endParaRPr lang="en-US" dirty="0"/>
        </a:p>
      </dgm:t>
    </dgm:pt>
    <dgm:pt modelId="{DA617241-DD0F-4BA5-A03E-9C2155CBA095}" type="parTrans" cxnId="{571692EE-FA36-4687-9AD6-17F9793DEA9E}">
      <dgm:prSet/>
      <dgm:spPr/>
      <dgm:t>
        <a:bodyPr/>
        <a:lstStyle/>
        <a:p>
          <a:endParaRPr lang="en-US"/>
        </a:p>
      </dgm:t>
    </dgm:pt>
    <dgm:pt modelId="{8D02D77B-9DCC-4A74-87B7-EE8C2AE56806}" type="sibTrans" cxnId="{571692EE-FA36-4687-9AD6-17F9793DEA9E}">
      <dgm:prSet/>
      <dgm:spPr/>
      <dgm:t>
        <a:bodyPr/>
        <a:lstStyle/>
        <a:p>
          <a:endParaRPr lang="en-US"/>
        </a:p>
      </dgm:t>
    </dgm:pt>
    <dgm:pt modelId="{9102B9CC-98DC-4EBE-9F21-4E2F38EE3EE8}">
      <dgm:prSet/>
      <dgm:spPr/>
      <dgm:t>
        <a:bodyPr/>
        <a:lstStyle/>
        <a:p>
          <a:pPr rtl="0"/>
          <a:r>
            <a:rPr lang="en-US" dirty="0" smtClean="0"/>
            <a:t>Have “just enough accuracy” to run the application assuming final platform</a:t>
          </a:r>
          <a:endParaRPr lang="en-US" dirty="0"/>
        </a:p>
      </dgm:t>
    </dgm:pt>
    <dgm:pt modelId="{26A17E47-CFCE-4B3F-BCCA-2F8A197EF13C}" type="parTrans" cxnId="{9FDF01DF-C451-4D83-8A0E-A643854263C4}">
      <dgm:prSet/>
      <dgm:spPr/>
      <dgm:t>
        <a:bodyPr/>
        <a:lstStyle/>
        <a:p>
          <a:endParaRPr lang="en-US"/>
        </a:p>
      </dgm:t>
    </dgm:pt>
    <dgm:pt modelId="{A8892D4D-4291-48FC-818A-24AC84259156}" type="sibTrans" cxnId="{9FDF01DF-C451-4D83-8A0E-A643854263C4}">
      <dgm:prSet/>
      <dgm:spPr/>
      <dgm:t>
        <a:bodyPr/>
        <a:lstStyle/>
        <a:p>
          <a:endParaRPr lang="en-US"/>
        </a:p>
      </dgm:t>
    </dgm:pt>
    <dgm:pt modelId="{A744ACA8-5F8C-455A-A0DA-A6EB90F32F06}" type="pres">
      <dgm:prSet presAssocID="{2EB98EF3-B071-4957-9FBA-F14395F6227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E71B95-3496-41EA-AA05-E97B94F6C377}" type="pres">
      <dgm:prSet presAssocID="{C95096C9-74DD-4449-B0D6-D717A5E90CF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DAB89E-3E3B-4E6F-98B6-6AFE1EEBACDF}" type="pres">
      <dgm:prSet presAssocID="{FB3EA13A-8519-4ABB-9C35-FE118320EE73}" presName="spacer" presStyleCnt="0"/>
      <dgm:spPr/>
    </dgm:pt>
    <dgm:pt modelId="{CFD1EC0D-B56F-4CFF-9787-F41A252B57ED}" type="pres">
      <dgm:prSet presAssocID="{986A08FA-AD85-4BA3-819E-17B2792E9AF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8F4636-9DBF-4A44-8A9A-09BBF596D8CD}" type="pres">
      <dgm:prSet presAssocID="{F4B3568F-71DD-4090-924E-39BCC536AA37}" presName="spacer" presStyleCnt="0"/>
      <dgm:spPr/>
    </dgm:pt>
    <dgm:pt modelId="{C358B21B-91B6-4E37-8B26-F5E83D36B870}" type="pres">
      <dgm:prSet presAssocID="{CF2D327D-F891-44F5-BE45-0355E6091DA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088BE1-9D4B-48E3-B741-89F9897CE12D}" type="pres">
      <dgm:prSet presAssocID="{8D02D77B-9DCC-4A74-87B7-EE8C2AE56806}" presName="spacer" presStyleCnt="0"/>
      <dgm:spPr/>
    </dgm:pt>
    <dgm:pt modelId="{4A5BBF82-86D7-4A77-B30C-908C576CA7D3}" type="pres">
      <dgm:prSet presAssocID="{9102B9CC-98DC-4EBE-9F21-4E2F38EE3EE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D54B25-839C-4E73-BCCA-43F478F310CF}" type="presOf" srcId="{C95096C9-74DD-4449-B0D6-D717A5E90CFA}" destId="{42E71B95-3496-41EA-AA05-E97B94F6C377}" srcOrd="0" destOrd="0" presId="urn:microsoft.com/office/officeart/2005/8/layout/vList2"/>
    <dgm:cxn modelId="{571692EE-FA36-4687-9AD6-17F9793DEA9E}" srcId="{2EB98EF3-B071-4957-9FBA-F14395F6227A}" destId="{CF2D327D-F891-44F5-BE45-0355E6091DAA}" srcOrd="2" destOrd="0" parTransId="{DA617241-DD0F-4BA5-A03E-9C2155CBA095}" sibTransId="{8D02D77B-9DCC-4A74-87B7-EE8C2AE56806}"/>
    <dgm:cxn modelId="{53C8BF23-26FE-4578-8ED3-7E456B6C250C}" type="presOf" srcId="{9102B9CC-98DC-4EBE-9F21-4E2F38EE3EE8}" destId="{4A5BBF82-86D7-4A77-B30C-908C576CA7D3}" srcOrd="0" destOrd="0" presId="urn:microsoft.com/office/officeart/2005/8/layout/vList2"/>
    <dgm:cxn modelId="{1DC04F5C-1FE7-4EF5-A65B-2E0E4E9E4982}" srcId="{2EB98EF3-B071-4957-9FBA-F14395F6227A}" destId="{C95096C9-74DD-4449-B0D6-D717A5E90CFA}" srcOrd="0" destOrd="0" parTransId="{1BC48C62-5FEE-456D-BF46-F61ED452DE53}" sibTransId="{FB3EA13A-8519-4ABB-9C35-FE118320EE73}"/>
    <dgm:cxn modelId="{4784DF51-B74D-458A-82F7-C43CDFE6BF90}" type="presOf" srcId="{CF2D327D-F891-44F5-BE45-0355E6091DAA}" destId="{C358B21B-91B6-4E37-8B26-F5E83D36B870}" srcOrd="0" destOrd="0" presId="urn:microsoft.com/office/officeart/2005/8/layout/vList2"/>
    <dgm:cxn modelId="{7110A772-D3A2-40BC-95B4-51647FEBA2BA}" type="presOf" srcId="{2EB98EF3-B071-4957-9FBA-F14395F6227A}" destId="{A744ACA8-5F8C-455A-A0DA-A6EB90F32F06}" srcOrd="0" destOrd="0" presId="urn:microsoft.com/office/officeart/2005/8/layout/vList2"/>
    <dgm:cxn modelId="{15F98A81-DCA4-46B1-8ADE-4D1A5D4C9114}" type="presOf" srcId="{986A08FA-AD85-4BA3-819E-17B2792E9AFF}" destId="{CFD1EC0D-B56F-4CFF-9787-F41A252B57ED}" srcOrd="0" destOrd="0" presId="urn:microsoft.com/office/officeart/2005/8/layout/vList2"/>
    <dgm:cxn modelId="{9FDF01DF-C451-4D83-8A0E-A643854263C4}" srcId="{2EB98EF3-B071-4957-9FBA-F14395F6227A}" destId="{9102B9CC-98DC-4EBE-9F21-4E2F38EE3EE8}" srcOrd="3" destOrd="0" parTransId="{26A17E47-CFCE-4B3F-BCCA-2F8A197EF13C}" sibTransId="{A8892D4D-4291-48FC-818A-24AC84259156}"/>
    <dgm:cxn modelId="{6CFE8A98-CA9A-429B-B3AD-266202E57F95}" srcId="{2EB98EF3-B071-4957-9FBA-F14395F6227A}" destId="{986A08FA-AD85-4BA3-819E-17B2792E9AFF}" srcOrd="1" destOrd="0" parTransId="{33FF982B-02D6-44A0-922A-8758E98B7163}" sibTransId="{F4B3568F-71DD-4090-924E-39BCC536AA37}"/>
    <dgm:cxn modelId="{5A46111C-7ACC-4659-BAF1-BDD21BC27C3E}" type="presParOf" srcId="{A744ACA8-5F8C-455A-A0DA-A6EB90F32F06}" destId="{42E71B95-3496-41EA-AA05-E97B94F6C377}" srcOrd="0" destOrd="0" presId="urn:microsoft.com/office/officeart/2005/8/layout/vList2"/>
    <dgm:cxn modelId="{DF26CC6E-8E2E-4F6B-B53C-C5CA7B0EF8FF}" type="presParOf" srcId="{A744ACA8-5F8C-455A-A0DA-A6EB90F32F06}" destId="{52DAB89E-3E3B-4E6F-98B6-6AFE1EEBACDF}" srcOrd="1" destOrd="0" presId="urn:microsoft.com/office/officeart/2005/8/layout/vList2"/>
    <dgm:cxn modelId="{BA851A63-5FD6-4B57-B2C1-4260CA236190}" type="presParOf" srcId="{A744ACA8-5F8C-455A-A0DA-A6EB90F32F06}" destId="{CFD1EC0D-B56F-4CFF-9787-F41A252B57ED}" srcOrd="2" destOrd="0" presId="urn:microsoft.com/office/officeart/2005/8/layout/vList2"/>
    <dgm:cxn modelId="{B7FFA2C5-81B2-4CFF-BBCF-175B83A4E079}" type="presParOf" srcId="{A744ACA8-5F8C-455A-A0DA-A6EB90F32F06}" destId="{AB8F4636-9DBF-4A44-8A9A-09BBF596D8CD}" srcOrd="3" destOrd="0" presId="urn:microsoft.com/office/officeart/2005/8/layout/vList2"/>
    <dgm:cxn modelId="{52F11BAD-7BDA-4960-BE14-93B71D2A88E3}" type="presParOf" srcId="{A744ACA8-5F8C-455A-A0DA-A6EB90F32F06}" destId="{C358B21B-91B6-4E37-8B26-F5E83D36B870}" srcOrd="4" destOrd="0" presId="urn:microsoft.com/office/officeart/2005/8/layout/vList2"/>
    <dgm:cxn modelId="{3626E803-DBF0-4FFD-918E-C93A91AE52A1}" type="presParOf" srcId="{A744ACA8-5F8C-455A-A0DA-A6EB90F32F06}" destId="{E6088BE1-9D4B-48E3-B741-89F9897CE12D}" srcOrd="5" destOrd="0" presId="urn:microsoft.com/office/officeart/2005/8/layout/vList2"/>
    <dgm:cxn modelId="{2AA33527-F0CA-47EF-A409-F8E7308948F9}" type="presParOf" srcId="{A744ACA8-5F8C-455A-A0DA-A6EB90F32F06}" destId="{4A5BBF82-86D7-4A77-B30C-908C576CA7D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AA9FA7E-FF56-40BB-A00C-42C2565F294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C5B3DD4D-2771-4E6C-AFCE-4D2FF9A77D82}">
      <dgm:prSet/>
      <dgm:spPr/>
      <dgm:t>
        <a:bodyPr/>
        <a:lstStyle/>
        <a:p>
          <a:pPr rtl="0"/>
          <a:r>
            <a:rPr lang="en-US" dirty="0" smtClean="0"/>
            <a:t>Allows programming and interfacing over an API</a:t>
          </a:r>
          <a:endParaRPr lang="en-US" dirty="0"/>
        </a:p>
      </dgm:t>
    </dgm:pt>
    <dgm:pt modelId="{FBBB34DA-3695-4E0B-95B2-5D3E04C11B3D}" type="parTrans" cxnId="{13FEADF1-8A0B-4517-9E3B-AF768695D327}">
      <dgm:prSet/>
      <dgm:spPr/>
      <dgm:t>
        <a:bodyPr/>
        <a:lstStyle/>
        <a:p>
          <a:endParaRPr lang="en-US"/>
        </a:p>
      </dgm:t>
    </dgm:pt>
    <dgm:pt modelId="{20E72C70-9524-45AD-8A69-1C806C6003CF}" type="sibTrans" cxnId="{13FEADF1-8A0B-4517-9E3B-AF768695D327}">
      <dgm:prSet/>
      <dgm:spPr/>
      <dgm:t>
        <a:bodyPr/>
        <a:lstStyle/>
        <a:p>
          <a:endParaRPr lang="en-US"/>
        </a:p>
      </dgm:t>
    </dgm:pt>
    <dgm:pt modelId="{3B46E8C0-ACEF-4FBD-880A-CDA608AB0883}">
      <dgm:prSet/>
      <dgm:spPr/>
      <dgm:t>
        <a:bodyPr/>
        <a:lstStyle/>
        <a:p>
          <a:pPr rtl="0"/>
          <a:r>
            <a:rPr lang="en-US" dirty="0" smtClean="0"/>
            <a:t>Programming of applications is done in high level languages (e.g. C)</a:t>
          </a:r>
          <a:endParaRPr lang="en-US" dirty="0"/>
        </a:p>
      </dgm:t>
    </dgm:pt>
    <dgm:pt modelId="{6908E8DF-61E7-4ABD-9A30-BE3F6CD37C95}" type="parTrans" cxnId="{F74D81BD-74DE-48F2-A138-50496FDFE7C2}">
      <dgm:prSet/>
      <dgm:spPr/>
      <dgm:t>
        <a:bodyPr/>
        <a:lstStyle/>
        <a:p>
          <a:endParaRPr lang="en-US"/>
        </a:p>
      </dgm:t>
    </dgm:pt>
    <dgm:pt modelId="{E7DBB45A-F398-47BB-8311-CADB8DA84F5F}" type="sibTrans" cxnId="{F74D81BD-74DE-48F2-A138-50496FDFE7C2}">
      <dgm:prSet/>
      <dgm:spPr/>
      <dgm:t>
        <a:bodyPr/>
        <a:lstStyle/>
        <a:p>
          <a:endParaRPr lang="en-US"/>
        </a:p>
      </dgm:t>
    </dgm:pt>
    <dgm:pt modelId="{DB89E5EB-FDA8-4B04-8544-A07F516D85D0}">
      <dgm:prSet/>
      <dgm:spPr/>
      <dgm:t>
        <a:bodyPr/>
        <a:lstStyle/>
        <a:p>
          <a:pPr rtl="0"/>
          <a:r>
            <a:rPr lang="en-US" dirty="0" smtClean="0"/>
            <a:t>Programming is done independent of the target hardware, so final recompilation is necessary</a:t>
          </a:r>
          <a:endParaRPr lang="en-US" dirty="0"/>
        </a:p>
      </dgm:t>
    </dgm:pt>
    <dgm:pt modelId="{B30D2FCF-468C-4A04-9EB1-50EADD6B8961}" type="parTrans" cxnId="{E00F28F1-17F1-4E66-AA5C-0C1A4412DD6A}">
      <dgm:prSet/>
      <dgm:spPr/>
      <dgm:t>
        <a:bodyPr/>
        <a:lstStyle/>
        <a:p>
          <a:endParaRPr lang="en-US"/>
        </a:p>
      </dgm:t>
    </dgm:pt>
    <dgm:pt modelId="{46258BB0-2D8C-4CDC-B66C-150C1C695B12}" type="sibTrans" cxnId="{E00F28F1-17F1-4E66-AA5C-0C1A4412DD6A}">
      <dgm:prSet/>
      <dgm:spPr/>
      <dgm:t>
        <a:bodyPr/>
        <a:lstStyle/>
        <a:p>
          <a:endParaRPr lang="en-US"/>
        </a:p>
      </dgm:t>
    </dgm:pt>
    <dgm:pt modelId="{61381389-E680-443D-B6F1-1F49E4D8AE64}" type="pres">
      <dgm:prSet presAssocID="{9AA9FA7E-FF56-40BB-A00C-42C2565F294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3C0C212-0332-4004-9BD5-17CB03E2E458}" type="pres">
      <dgm:prSet presAssocID="{C5B3DD4D-2771-4E6C-AFCE-4D2FF9A77D8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761282-2B6E-429B-B98A-D9DCB68145E7}" type="pres">
      <dgm:prSet presAssocID="{20E72C70-9524-45AD-8A69-1C806C6003CF}" presName="spacer" presStyleCnt="0"/>
      <dgm:spPr/>
    </dgm:pt>
    <dgm:pt modelId="{546F5727-F8B2-4CB8-8226-DCD26C812E92}" type="pres">
      <dgm:prSet presAssocID="{3B46E8C0-ACEF-4FBD-880A-CDA608AB088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F86FC2-93A5-4B70-8642-CF7B16E420FE}" type="pres">
      <dgm:prSet presAssocID="{E7DBB45A-F398-47BB-8311-CADB8DA84F5F}" presName="spacer" presStyleCnt="0"/>
      <dgm:spPr/>
    </dgm:pt>
    <dgm:pt modelId="{AF85D340-50DB-4F16-94EB-E204C3876D27}" type="pres">
      <dgm:prSet presAssocID="{DB89E5EB-FDA8-4B04-8544-A07F516D85D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4D81BD-74DE-48F2-A138-50496FDFE7C2}" srcId="{9AA9FA7E-FF56-40BB-A00C-42C2565F2943}" destId="{3B46E8C0-ACEF-4FBD-880A-CDA608AB0883}" srcOrd="1" destOrd="0" parTransId="{6908E8DF-61E7-4ABD-9A30-BE3F6CD37C95}" sibTransId="{E7DBB45A-F398-47BB-8311-CADB8DA84F5F}"/>
    <dgm:cxn modelId="{96E489EB-B10F-471B-B997-4EBCFA74DEE1}" type="presOf" srcId="{3B46E8C0-ACEF-4FBD-880A-CDA608AB0883}" destId="{546F5727-F8B2-4CB8-8226-DCD26C812E92}" srcOrd="0" destOrd="0" presId="urn:microsoft.com/office/officeart/2005/8/layout/vList2"/>
    <dgm:cxn modelId="{E00F28F1-17F1-4E66-AA5C-0C1A4412DD6A}" srcId="{9AA9FA7E-FF56-40BB-A00C-42C2565F2943}" destId="{DB89E5EB-FDA8-4B04-8544-A07F516D85D0}" srcOrd="2" destOrd="0" parTransId="{B30D2FCF-468C-4A04-9EB1-50EADD6B8961}" sibTransId="{46258BB0-2D8C-4CDC-B66C-150C1C695B12}"/>
    <dgm:cxn modelId="{4BBCAD24-0EFD-4C11-8DD8-A3161B1C4998}" type="presOf" srcId="{9AA9FA7E-FF56-40BB-A00C-42C2565F2943}" destId="{61381389-E680-443D-B6F1-1F49E4D8AE64}" srcOrd="0" destOrd="0" presId="urn:microsoft.com/office/officeart/2005/8/layout/vList2"/>
    <dgm:cxn modelId="{E3E05B11-BB5C-4C11-9E63-C4F140C4B95E}" type="presOf" srcId="{C5B3DD4D-2771-4E6C-AFCE-4D2FF9A77D82}" destId="{73C0C212-0332-4004-9BD5-17CB03E2E458}" srcOrd="0" destOrd="0" presId="urn:microsoft.com/office/officeart/2005/8/layout/vList2"/>
    <dgm:cxn modelId="{13FEADF1-8A0B-4517-9E3B-AF768695D327}" srcId="{9AA9FA7E-FF56-40BB-A00C-42C2565F2943}" destId="{C5B3DD4D-2771-4E6C-AFCE-4D2FF9A77D82}" srcOrd="0" destOrd="0" parTransId="{FBBB34DA-3695-4E0B-95B2-5D3E04C11B3D}" sibTransId="{20E72C70-9524-45AD-8A69-1C806C6003CF}"/>
    <dgm:cxn modelId="{6AA4375B-5467-4B1C-977C-5543C70E475C}" type="presOf" srcId="{DB89E5EB-FDA8-4B04-8544-A07F516D85D0}" destId="{AF85D340-50DB-4F16-94EB-E204C3876D27}" srcOrd="0" destOrd="0" presId="urn:microsoft.com/office/officeart/2005/8/layout/vList2"/>
    <dgm:cxn modelId="{E75A403F-588C-4D3B-A3FA-7BB311BD56DF}" type="presParOf" srcId="{61381389-E680-443D-B6F1-1F49E4D8AE64}" destId="{73C0C212-0332-4004-9BD5-17CB03E2E458}" srcOrd="0" destOrd="0" presId="urn:microsoft.com/office/officeart/2005/8/layout/vList2"/>
    <dgm:cxn modelId="{ED52E2DF-03FA-478A-B217-4FDA1B471E53}" type="presParOf" srcId="{61381389-E680-443D-B6F1-1F49E4D8AE64}" destId="{1E761282-2B6E-429B-B98A-D9DCB68145E7}" srcOrd="1" destOrd="0" presId="urn:microsoft.com/office/officeart/2005/8/layout/vList2"/>
    <dgm:cxn modelId="{1669315E-0099-4366-86E4-7242B1C9D27C}" type="presParOf" srcId="{61381389-E680-443D-B6F1-1F49E4D8AE64}" destId="{546F5727-F8B2-4CB8-8226-DCD26C812E92}" srcOrd="2" destOrd="0" presId="urn:microsoft.com/office/officeart/2005/8/layout/vList2"/>
    <dgm:cxn modelId="{1BEC0C03-4248-4359-8667-8FF974C45FCE}" type="presParOf" srcId="{61381389-E680-443D-B6F1-1F49E4D8AE64}" destId="{65F86FC2-93A5-4B70-8642-CF7B16E420FE}" srcOrd="3" destOrd="0" presId="urn:microsoft.com/office/officeart/2005/8/layout/vList2"/>
    <dgm:cxn modelId="{E51C4B74-EFAC-4813-8081-DD0E969F5FB4}" type="presParOf" srcId="{61381389-E680-443D-B6F1-1F49E4D8AE64}" destId="{AF85D340-50DB-4F16-94EB-E204C3876D2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1642BFD-FF18-4339-8369-4E5E48F85B7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1351E9C-28C8-454B-ACA5-7DAAE755348C}">
      <dgm:prSet/>
      <dgm:spPr/>
      <dgm:t>
        <a:bodyPr/>
        <a:lstStyle/>
        <a:p>
          <a:pPr rtl="0"/>
          <a:r>
            <a:rPr lang="en-US" dirty="0" smtClean="0"/>
            <a:t>Available later in the design flow but before real silicon</a:t>
          </a:r>
          <a:endParaRPr lang="en-US" dirty="0"/>
        </a:p>
      </dgm:t>
    </dgm:pt>
    <dgm:pt modelId="{4EABEBBF-A6F5-41E9-8438-C00585F2FD59}" type="parTrans" cxnId="{C574F20E-DA54-4928-BF78-5EACCCCE23A0}">
      <dgm:prSet/>
      <dgm:spPr/>
      <dgm:t>
        <a:bodyPr/>
        <a:lstStyle/>
        <a:p>
          <a:endParaRPr lang="en-US"/>
        </a:p>
      </dgm:t>
    </dgm:pt>
    <dgm:pt modelId="{51A67667-B496-42CD-BBB4-8588CBDDDC50}" type="sibTrans" cxnId="{C574F20E-DA54-4928-BF78-5EACCCCE23A0}">
      <dgm:prSet/>
      <dgm:spPr/>
      <dgm:t>
        <a:bodyPr/>
        <a:lstStyle/>
        <a:p>
          <a:endParaRPr lang="en-US"/>
        </a:p>
      </dgm:t>
    </dgm:pt>
    <dgm:pt modelId="{60CA0CEF-37D7-40AB-827E-026EA650E962}">
      <dgm:prSet/>
      <dgm:spPr/>
      <dgm:t>
        <a:bodyPr/>
        <a:lstStyle/>
        <a:p>
          <a:pPr rtl="0"/>
          <a:r>
            <a:rPr lang="en-US" dirty="0" smtClean="0"/>
            <a:t>Serves as a vehicle for software development and validation</a:t>
          </a:r>
          <a:endParaRPr lang="en-US" dirty="0"/>
        </a:p>
      </dgm:t>
    </dgm:pt>
    <dgm:pt modelId="{612F0352-F57F-470F-9F79-FAB47BC72E88}" type="parTrans" cxnId="{02F0039E-A204-45E8-9097-122C19B0CAAA}">
      <dgm:prSet/>
      <dgm:spPr/>
      <dgm:t>
        <a:bodyPr/>
        <a:lstStyle/>
        <a:p>
          <a:endParaRPr lang="en-US"/>
        </a:p>
      </dgm:t>
    </dgm:pt>
    <dgm:pt modelId="{BA69B2B2-2D38-43A1-BC24-941BFA20D768}" type="sibTrans" cxnId="{02F0039E-A204-45E8-9097-122C19B0CAAA}">
      <dgm:prSet/>
      <dgm:spPr/>
      <dgm:t>
        <a:bodyPr/>
        <a:lstStyle/>
        <a:p>
          <a:endParaRPr lang="en-US"/>
        </a:p>
      </dgm:t>
    </dgm:pt>
    <dgm:pt modelId="{7AF0B34D-BC61-4C72-A923-572889984EDD}">
      <dgm:prSet/>
      <dgm:spPr/>
      <dgm:t>
        <a:bodyPr/>
        <a:lstStyle/>
        <a:p>
          <a:pPr rtl="0"/>
          <a:r>
            <a:rPr lang="en-US" dirty="0" smtClean="0"/>
            <a:t>Fully functional representation of </a:t>
          </a:r>
          <a:r>
            <a:rPr lang="en-US" dirty="0" err="1" smtClean="0"/>
            <a:t>SoCs</a:t>
          </a:r>
          <a:r>
            <a:rPr lang="en-US" dirty="0" smtClean="0"/>
            <a:t>, boards, and IOs</a:t>
          </a:r>
          <a:endParaRPr lang="en-US" dirty="0"/>
        </a:p>
      </dgm:t>
    </dgm:pt>
    <dgm:pt modelId="{F5781A91-2491-45FA-9D86-53115F46012A}" type="parTrans" cxnId="{1E645E62-BFE8-450D-AA84-A61295655032}">
      <dgm:prSet/>
      <dgm:spPr/>
      <dgm:t>
        <a:bodyPr/>
        <a:lstStyle/>
        <a:p>
          <a:endParaRPr lang="en-US"/>
        </a:p>
      </dgm:t>
    </dgm:pt>
    <dgm:pt modelId="{D57CB569-FC33-40B7-9096-FEF347FA06BF}" type="sibTrans" cxnId="{1E645E62-BFE8-450D-AA84-A61295655032}">
      <dgm:prSet/>
      <dgm:spPr/>
      <dgm:t>
        <a:bodyPr/>
        <a:lstStyle/>
        <a:p>
          <a:endParaRPr lang="en-US"/>
        </a:p>
      </dgm:t>
    </dgm:pt>
    <dgm:pt modelId="{A7836650-38CD-4EBC-965C-557E3CDD8DF7}">
      <dgm:prSet/>
      <dgm:spPr/>
      <dgm:t>
        <a:bodyPr/>
        <a:lstStyle/>
        <a:p>
          <a:pPr rtl="0"/>
          <a:r>
            <a:rPr lang="en-US" dirty="0" smtClean="0"/>
            <a:t>Implements same RTL code as </a:t>
          </a:r>
          <a:r>
            <a:rPr lang="en-US" dirty="0" err="1" smtClean="0"/>
            <a:t>SoC</a:t>
          </a:r>
          <a:endParaRPr lang="en-US" dirty="0"/>
        </a:p>
      </dgm:t>
    </dgm:pt>
    <dgm:pt modelId="{950F6AE8-1C9B-416D-87C6-E669148C06C1}" type="parTrans" cxnId="{FCA11D08-2236-4C60-A574-DD6E4ACF3549}">
      <dgm:prSet/>
      <dgm:spPr/>
      <dgm:t>
        <a:bodyPr/>
        <a:lstStyle/>
        <a:p>
          <a:endParaRPr lang="en-US"/>
        </a:p>
      </dgm:t>
    </dgm:pt>
    <dgm:pt modelId="{54C733A8-FA4E-48A9-8CFA-A88F355DF7D6}" type="sibTrans" cxnId="{FCA11D08-2236-4C60-A574-DD6E4ACF3549}">
      <dgm:prSet/>
      <dgm:spPr/>
      <dgm:t>
        <a:bodyPr/>
        <a:lstStyle/>
        <a:p>
          <a:endParaRPr lang="en-US"/>
        </a:p>
      </dgm:t>
    </dgm:pt>
    <dgm:pt modelId="{AC3CE3CE-5768-428B-AD0F-F0FD8E688429}">
      <dgm:prSet/>
      <dgm:spPr/>
      <dgm:t>
        <a:bodyPr/>
        <a:lstStyle/>
        <a:p>
          <a:pPr rtl="0"/>
          <a:r>
            <a:rPr lang="en-US" dirty="0" smtClean="0"/>
            <a:t>Runs almost real time speed</a:t>
          </a:r>
          <a:endParaRPr lang="en-US" dirty="0"/>
        </a:p>
      </dgm:t>
    </dgm:pt>
    <dgm:pt modelId="{46854FB5-BD6E-4700-B856-2D621A103224}" type="parTrans" cxnId="{7CD34F09-E15E-44BE-8082-23BC9B4BAF7C}">
      <dgm:prSet/>
      <dgm:spPr/>
      <dgm:t>
        <a:bodyPr/>
        <a:lstStyle/>
        <a:p>
          <a:endParaRPr lang="en-US"/>
        </a:p>
      </dgm:t>
    </dgm:pt>
    <dgm:pt modelId="{9B2F96B6-19F9-4F44-BF0F-7728293F217E}" type="sibTrans" cxnId="{7CD34F09-E15E-44BE-8082-23BC9B4BAF7C}">
      <dgm:prSet/>
      <dgm:spPr/>
      <dgm:t>
        <a:bodyPr/>
        <a:lstStyle/>
        <a:p>
          <a:endParaRPr lang="en-US"/>
        </a:p>
      </dgm:t>
    </dgm:pt>
    <dgm:pt modelId="{0F8A9BD0-65E3-4E0A-BDB5-ADFCD8B2D967}">
      <dgm:prSet/>
      <dgm:spPr/>
      <dgm:t>
        <a:bodyPr/>
        <a:lstStyle/>
        <a:p>
          <a:pPr rtl="0"/>
          <a:r>
            <a:rPr lang="en-US" dirty="0" smtClean="0"/>
            <a:t>Very accurate</a:t>
          </a:r>
          <a:endParaRPr lang="en-US" dirty="0"/>
        </a:p>
      </dgm:t>
    </dgm:pt>
    <dgm:pt modelId="{E4C6D1F0-ECC9-4DC7-B731-078F33CA4BDA}" type="parTrans" cxnId="{AC122640-D667-41AB-8ADB-9E60DAE4C07E}">
      <dgm:prSet/>
      <dgm:spPr/>
      <dgm:t>
        <a:bodyPr/>
        <a:lstStyle/>
        <a:p>
          <a:endParaRPr lang="en-US"/>
        </a:p>
      </dgm:t>
    </dgm:pt>
    <dgm:pt modelId="{40AFB25E-1E2B-47D2-AB8B-8784D16FCED5}" type="sibTrans" cxnId="{AC122640-D667-41AB-8ADB-9E60DAE4C07E}">
      <dgm:prSet/>
      <dgm:spPr/>
      <dgm:t>
        <a:bodyPr/>
        <a:lstStyle/>
        <a:p>
          <a:endParaRPr lang="en-US"/>
        </a:p>
      </dgm:t>
    </dgm:pt>
    <dgm:pt modelId="{EDB87E9F-F605-40FA-BA41-9F39CF9218D4}" type="pres">
      <dgm:prSet presAssocID="{21642BFD-FF18-4339-8369-4E5E48F85B7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1B3530E-6EB0-484E-9201-76FA19737964}" type="pres">
      <dgm:prSet presAssocID="{81351E9C-28C8-454B-ACA5-7DAAE755348C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6D7A8C-5C12-4BA5-9428-90791271B88E}" type="pres">
      <dgm:prSet presAssocID="{51A67667-B496-42CD-BBB4-8588CBDDDC50}" presName="spacer" presStyleCnt="0"/>
      <dgm:spPr/>
    </dgm:pt>
    <dgm:pt modelId="{D6819F7E-1FA7-44CF-B93C-0FCFF68B9E35}" type="pres">
      <dgm:prSet presAssocID="{60CA0CEF-37D7-40AB-827E-026EA650E962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747AFD-5FAF-4870-972E-73AE0AFA6599}" type="pres">
      <dgm:prSet presAssocID="{BA69B2B2-2D38-43A1-BC24-941BFA20D768}" presName="spacer" presStyleCnt="0"/>
      <dgm:spPr/>
    </dgm:pt>
    <dgm:pt modelId="{912503E5-D44D-4413-98A5-16EDC211FDE4}" type="pres">
      <dgm:prSet presAssocID="{7AF0B34D-BC61-4C72-A923-572889984EDD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69051A-FF8A-44CD-B2C0-6C8C7A9F9CAA}" type="pres">
      <dgm:prSet presAssocID="{D57CB569-FC33-40B7-9096-FEF347FA06BF}" presName="spacer" presStyleCnt="0"/>
      <dgm:spPr/>
    </dgm:pt>
    <dgm:pt modelId="{CA9F9554-9893-4004-9948-58989CB5B81D}" type="pres">
      <dgm:prSet presAssocID="{A7836650-38CD-4EBC-965C-557E3CDD8DF7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3AB0B3-0E81-44A3-A0A7-CBD1147C5A58}" type="pres">
      <dgm:prSet presAssocID="{54C733A8-FA4E-48A9-8CFA-A88F355DF7D6}" presName="spacer" presStyleCnt="0"/>
      <dgm:spPr/>
    </dgm:pt>
    <dgm:pt modelId="{69371F52-B553-40AF-86C8-E0CCE8ADC81C}" type="pres">
      <dgm:prSet presAssocID="{AC3CE3CE-5768-428B-AD0F-F0FD8E688429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18C8B0-665E-4199-8697-18D81179D3A0}" type="pres">
      <dgm:prSet presAssocID="{9B2F96B6-19F9-4F44-BF0F-7728293F217E}" presName="spacer" presStyleCnt="0"/>
      <dgm:spPr/>
    </dgm:pt>
    <dgm:pt modelId="{54358A72-BD55-479E-9941-8066EC9F513B}" type="pres">
      <dgm:prSet presAssocID="{0F8A9BD0-65E3-4E0A-BDB5-ADFCD8B2D967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9E9278A-AB3C-4678-B302-4789E4FA1A5C}" type="presOf" srcId="{0F8A9BD0-65E3-4E0A-BDB5-ADFCD8B2D967}" destId="{54358A72-BD55-479E-9941-8066EC9F513B}" srcOrd="0" destOrd="0" presId="urn:microsoft.com/office/officeart/2005/8/layout/vList2"/>
    <dgm:cxn modelId="{04B6A7F3-6891-4733-981E-168ECCFE65B9}" type="presOf" srcId="{81351E9C-28C8-454B-ACA5-7DAAE755348C}" destId="{61B3530E-6EB0-484E-9201-76FA19737964}" srcOrd="0" destOrd="0" presId="urn:microsoft.com/office/officeart/2005/8/layout/vList2"/>
    <dgm:cxn modelId="{A588267D-B740-44DE-9644-F63C6BFE2166}" type="presOf" srcId="{60CA0CEF-37D7-40AB-827E-026EA650E962}" destId="{D6819F7E-1FA7-44CF-B93C-0FCFF68B9E35}" srcOrd="0" destOrd="0" presId="urn:microsoft.com/office/officeart/2005/8/layout/vList2"/>
    <dgm:cxn modelId="{B7EF7E69-936D-4BD1-A636-A309218895CF}" type="presOf" srcId="{A7836650-38CD-4EBC-965C-557E3CDD8DF7}" destId="{CA9F9554-9893-4004-9948-58989CB5B81D}" srcOrd="0" destOrd="0" presId="urn:microsoft.com/office/officeart/2005/8/layout/vList2"/>
    <dgm:cxn modelId="{4CCD5E9B-0910-47AB-B922-9A594E8BF0E8}" type="presOf" srcId="{AC3CE3CE-5768-428B-AD0F-F0FD8E688429}" destId="{69371F52-B553-40AF-86C8-E0CCE8ADC81C}" srcOrd="0" destOrd="0" presId="urn:microsoft.com/office/officeart/2005/8/layout/vList2"/>
    <dgm:cxn modelId="{D7C79317-9D10-42FA-B410-0CBE1A99AAF7}" type="presOf" srcId="{7AF0B34D-BC61-4C72-A923-572889984EDD}" destId="{912503E5-D44D-4413-98A5-16EDC211FDE4}" srcOrd="0" destOrd="0" presId="urn:microsoft.com/office/officeart/2005/8/layout/vList2"/>
    <dgm:cxn modelId="{02F0039E-A204-45E8-9097-122C19B0CAAA}" srcId="{21642BFD-FF18-4339-8369-4E5E48F85B74}" destId="{60CA0CEF-37D7-40AB-827E-026EA650E962}" srcOrd="1" destOrd="0" parTransId="{612F0352-F57F-470F-9F79-FAB47BC72E88}" sibTransId="{BA69B2B2-2D38-43A1-BC24-941BFA20D768}"/>
    <dgm:cxn modelId="{C8CC3083-227B-4895-98CF-C78EF9EC0154}" type="presOf" srcId="{21642BFD-FF18-4339-8369-4E5E48F85B74}" destId="{EDB87E9F-F605-40FA-BA41-9F39CF9218D4}" srcOrd="0" destOrd="0" presId="urn:microsoft.com/office/officeart/2005/8/layout/vList2"/>
    <dgm:cxn modelId="{AC122640-D667-41AB-8ADB-9E60DAE4C07E}" srcId="{21642BFD-FF18-4339-8369-4E5E48F85B74}" destId="{0F8A9BD0-65E3-4E0A-BDB5-ADFCD8B2D967}" srcOrd="5" destOrd="0" parTransId="{E4C6D1F0-ECC9-4DC7-B731-078F33CA4BDA}" sibTransId="{40AFB25E-1E2B-47D2-AB8B-8784D16FCED5}"/>
    <dgm:cxn modelId="{7CD34F09-E15E-44BE-8082-23BC9B4BAF7C}" srcId="{21642BFD-FF18-4339-8369-4E5E48F85B74}" destId="{AC3CE3CE-5768-428B-AD0F-F0FD8E688429}" srcOrd="4" destOrd="0" parTransId="{46854FB5-BD6E-4700-B856-2D621A103224}" sibTransId="{9B2F96B6-19F9-4F44-BF0F-7728293F217E}"/>
    <dgm:cxn modelId="{C574F20E-DA54-4928-BF78-5EACCCCE23A0}" srcId="{21642BFD-FF18-4339-8369-4E5E48F85B74}" destId="{81351E9C-28C8-454B-ACA5-7DAAE755348C}" srcOrd="0" destOrd="0" parTransId="{4EABEBBF-A6F5-41E9-8438-C00585F2FD59}" sibTransId="{51A67667-B496-42CD-BBB4-8588CBDDDC50}"/>
    <dgm:cxn modelId="{1E645E62-BFE8-450D-AA84-A61295655032}" srcId="{21642BFD-FF18-4339-8369-4E5E48F85B74}" destId="{7AF0B34D-BC61-4C72-A923-572889984EDD}" srcOrd="2" destOrd="0" parTransId="{F5781A91-2491-45FA-9D86-53115F46012A}" sibTransId="{D57CB569-FC33-40B7-9096-FEF347FA06BF}"/>
    <dgm:cxn modelId="{FCA11D08-2236-4C60-A574-DD6E4ACF3549}" srcId="{21642BFD-FF18-4339-8369-4E5E48F85B74}" destId="{A7836650-38CD-4EBC-965C-557E3CDD8DF7}" srcOrd="3" destOrd="0" parTransId="{950F6AE8-1C9B-416D-87C6-E669148C06C1}" sibTransId="{54C733A8-FA4E-48A9-8CFA-A88F355DF7D6}"/>
    <dgm:cxn modelId="{338F464F-1043-4DEA-BC38-D60495542A96}" type="presParOf" srcId="{EDB87E9F-F605-40FA-BA41-9F39CF9218D4}" destId="{61B3530E-6EB0-484E-9201-76FA19737964}" srcOrd="0" destOrd="0" presId="urn:microsoft.com/office/officeart/2005/8/layout/vList2"/>
    <dgm:cxn modelId="{B6626AF6-7241-43E7-A2A6-A5E83BF5F996}" type="presParOf" srcId="{EDB87E9F-F605-40FA-BA41-9F39CF9218D4}" destId="{E76D7A8C-5C12-4BA5-9428-90791271B88E}" srcOrd="1" destOrd="0" presId="urn:microsoft.com/office/officeart/2005/8/layout/vList2"/>
    <dgm:cxn modelId="{6E1F7056-33F7-4A8C-86FC-B9CF322DF3DF}" type="presParOf" srcId="{EDB87E9F-F605-40FA-BA41-9F39CF9218D4}" destId="{D6819F7E-1FA7-44CF-B93C-0FCFF68B9E35}" srcOrd="2" destOrd="0" presId="urn:microsoft.com/office/officeart/2005/8/layout/vList2"/>
    <dgm:cxn modelId="{2393FA22-15D1-4D5F-9CEC-E1943303ED4A}" type="presParOf" srcId="{EDB87E9F-F605-40FA-BA41-9F39CF9218D4}" destId="{03747AFD-5FAF-4870-972E-73AE0AFA6599}" srcOrd="3" destOrd="0" presId="urn:microsoft.com/office/officeart/2005/8/layout/vList2"/>
    <dgm:cxn modelId="{D21E7A08-7B2B-4A6B-B9F8-8B9832062FF4}" type="presParOf" srcId="{EDB87E9F-F605-40FA-BA41-9F39CF9218D4}" destId="{912503E5-D44D-4413-98A5-16EDC211FDE4}" srcOrd="4" destOrd="0" presId="urn:microsoft.com/office/officeart/2005/8/layout/vList2"/>
    <dgm:cxn modelId="{36E4C6E7-26F4-49EC-ADD9-990717A8517A}" type="presParOf" srcId="{EDB87E9F-F605-40FA-BA41-9F39CF9218D4}" destId="{2A69051A-FF8A-44CD-B2C0-6C8C7A9F9CAA}" srcOrd="5" destOrd="0" presId="urn:microsoft.com/office/officeart/2005/8/layout/vList2"/>
    <dgm:cxn modelId="{51BE9833-EEB5-4A76-BEF6-5E9719EC5241}" type="presParOf" srcId="{EDB87E9F-F605-40FA-BA41-9F39CF9218D4}" destId="{CA9F9554-9893-4004-9948-58989CB5B81D}" srcOrd="6" destOrd="0" presId="urn:microsoft.com/office/officeart/2005/8/layout/vList2"/>
    <dgm:cxn modelId="{A683CA4A-F6F3-484D-8079-BE11DCA984CD}" type="presParOf" srcId="{EDB87E9F-F605-40FA-BA41-9F39CF9218D4}" destId="{663AB0B3-0E81-44A3-A0A7-CBD1147C5A58}" srcOrd="7" destOrd="0" presId="urn:microsoft.com/office/officeart/2005/8/layout/vList2"/>
    <dgm:cxn modelId="{AE38373E-21B2-4B63-BD60-AA0E9873D4C3}" type="presParOf" srcId="{EDB87E9F-F605-40FA-BA41-9F39CF9218D4}" destId="{69371F52-B553-40AF-86C8-E0CCE8ADC81C}" srcOrd="8" destOrd="0" presId="urn:microsoft.com/office/officeart/2005/8/layout/vList2"/>
    <dgm:cxn modelId="{C0C1F8A1-AE11-4864-8CE5-73C8B53DA6D0}" type="presParOf" srcId="{EDB87E9F-F605-40FA-BA41-9F39CF9218D4}" destId="{2E18C8B0-665E-4199-8697-18D81179D3A0}" srcOrd="9" destOrd="0" presId="urn:microsoft.com/office/officeart/2005/8/layout/vList2"/>
    <dgm:cxn modelId="{143C668F-E449-4E7C-A3BE-47F53DDB8ACE}" type="presParOf" srcId="{EDB87E9F-F605-40FA-BA41-9F39CF9218D4}" destId="{54358A72-BD55-479E-9941-8066EC9F513B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BBC24B-94C7-46D8-991B-90007A6C3228}">
      <dsp:nvSpPr>
        <dsp:cNvPr id="0" name=""/>
        <dsp:cNvSpPr/>
      </dsp:nvSpPr>
      <dsp:spPr>
        <a:xfrm>
          <a:off x="0" y="90021"/>
          <a:ext cx="8229600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SoC</a:t>
          </a:r>
          <a:r>
            <a:rPr lang="en-US" sz="2400" kern="1200" dirty="0" smtClean="0"/>
            <a:t> definition</a:t>
          </a:r>
          <a:endParaRPr lang="en-US" sz="2400" kern="1200" dirty="0"/>
        </a:p>
      </dsp:txBody>
      <dsp:txXfrm>
        <a:off x="0" y="90021"/>
        <a:ext cx="8229600" cy="561599"/>
      </dsp:txXfrm>
    </dsp:sp>
    <dsp:sp modelId="{D4EA0BA9-055F-44D0-B95C-9735023D60BE}">
      <dsp:nvSpPr>
        <dsp:cNvPr id="0" name=""/>
        <dsp:cNvSpPr/>
      </dsp:nvSpPr>
      <dsp:spPr>
        <a:xfrm>
          <a:off x="0" y="720741"/>
          <a:ext cx="8229600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Economics of </a:t>
          </a:r>
          <a:r>
            <a:rPr lang="en-US" sz="2400" kern="1200" dirty="0" err="1" smtClean="0"/>
            <a:t>SoC</a:t>
          </a:r>
          <a:r>
            <a:rPr lang="en-US" sz="2400" kern="1200" dirty="0" smtClean="0"/>
            <a:t> design</a:t>
          </a:r>
          <a:endParaRPr lang="en-US" sz="2400" kern="1200" dirty="0"/>
        </a:p>
      </dsp:txBody>
      <dsp:txXfrm>
        <a:off x="0" y="720741"/>
        <a:ext cx="8229600" cy="561599"/>
      </dsp:txXfrm>
    </dsp:sp>
    <dsp:sp modelId="{65B7E032-7459-4F57-A277-2AA04675FD22}">
      <dsp:nvSpPr>
        <dsp:cNvPr id="0" name=""/>
        <dsp:cNvSpPr/>
      </dsp:nvSpPr>
      <dsp:spPr>
        <a:xfrm>
          <a:off x="0" y="1351461"/>
          <a:ext cx="8229600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Virtual platforms: Prototyping without hardware</a:t>
          </a:r>
          <a:endParaRPr lang="en-US" sz="2400" kern="1200" dirty="0"/>
        </a:p>
      </dsp:txBody>
      <dsp:txXfrm>
        <a:off x="0" y="1351461"/>
        <a:ext cx="8229600" cy="561599"/>
      </dsp:txXfrm>
    </dsp:sp>
    <dsp:sp modelId="{3B3DA069-56BE-4A3F-81DC-5E814CF4654D}">
      <dsp:nvSpPr>
        <dsp:cNvPr id="0" name=""/>
        <dsp:cNvSpPr/>
      </dsp:nvSpPr>
      <dsp:spPr>
        <a:xfrm>
          <a:off x="0" y="1982181"/>
          <a:ext cx="8229600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Prototyping use models</a:t>
          </a:r>
          <a:endParaRPr lang="en-US" sz="2400" kern="1200" dirty="0"/>
        </a:p>
      </dsp:txBody>
      <dsp:txXfrm>
        <a:off x="0" y="1982181"/>
        <a:ext cx="8229600" cy="561599"/>
      </dsp:txXfrm>
    </dsp:sp>
    <dsp:sp modelId="{1465904E-995E-445A-9A91-7C4A69B63DD7}">
      <dsp:nvSpPr>
        <dsp:cNvPr id="0" name=""/>
        <dsp:cNvSpPr/>
      </dsp:nvSpPr>
      <dsp:spPr>
        <a:xfrm>
          <a:off x="0" y="2612901"/>
          <a:ext cx="8229600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User priorities in prototyping</a:t>
          </a:r>
          <a:endParaRPr lang="en-US" sz="2400" kern="1200" dirty="0"/>
        </a:p>
      </dsp:txBody>
      <dsp:txXfrm>
        <a:off x="0" y="2612901"/>
        <a:ext cx="8229600" cy="561599"/>
      </dsp:txXfrm>
    </dsp:sp>
    <dsp:sp modelId="{B77B7CDE-11E0-40C6-846D-19DB85C30A3C}">
      <dsp:nvSpPr>
        <dsp:cNvPr id="0" name=""/>
        <dsp:cNvSpPr/>
      </dsp:nvSpPr>
      <dsp:spPr>
        <a:xfrm>
          <a:off x="0" y="3243621"/>
          <a:ext cx="8229600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Chip design trends</a:t>
          </a:r>
          <a:endParaRPr lang="en-US" sz="2400" kern="1200" dirty="0"/>
        </a:p>
      </dsp:txBody>
      <dsp:txXfrm>
        <a:off x="0" y="3243621"/>
        <a:ext cx="8229600" cy="561599"/>
      </dsp:txXfrm>
    </dsp:sp>
    <dsp:sp modelId="{C8144F47-FE7E-4A09-B6A9-8F6D7E472111}">
      <dsp:nvSpPr>
        <dsp:cNvPr id="0" name=""/>
        <dsp:cNvSpPr/>
      </dsp:nvSpPr>
      <dsp:spPr>
        <a:xfrm>
          <a:off x="0" y="3874341"/>
          <a:ext cx="8229600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Summary</a:t>
          </a:r>
          <a:endParaRPr lang="en-US" sz="2400" kern="1200" dirty="0"/>
        </a:p>
      </dsp:txBody>
      <dsp:txXfrm>
        <a:off x="0" y="3874341"/>
        <a:ext cx="8229600" cy="561599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489BBD-90DA-4D84-AE5A-6D5BAAF47CBC}">
      <dsp:nvSpPr>
        <dsp:cNvPr id="0" name=""/>
        <dsp:cNvSpPr/>
      </dsp:nvSpPr>
      <dsp:spPr>
        <a:xfrm>
          <a:off x="0" y="92991"/>
          <a:ext cx="8229600" cy="10266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Key advantage: Runs at high speed (tens of MIPS)</a:t>
          </a:r>
          <a:endParaRPr lang="en-US" sz="2700" kern="1200" dirty="0"/>
        </a:p>
      </dsp:txBody>
      <dsp:txXfrm>
        <a:off x="0" y="92991"/>
        <a:ext cx="8229600" cy="1026675"/>
      </dsp:txXfrm>
    </dsp:sp>
    <dsp:sp modelId="{CCA17829-8A6D-493C-A730-7EC815D744E0}">
      <dsp:nvSpPr>
        <dsp:cNvPr id="0" name=""/>
        <dsp:cNvSpPr/>
      </dsp:nvSpPr>
      <dsp:spPr>
        <a:xfrm>
          <a:off x="0" y="1197426"/>
          <a:ext cx="8229600" cy="10266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RTL needs to be available and mature</a:t>
          </a:r>
          <a:endParaRPr lang="en-US" sz="2700" kern="1200" dirty="0"/>
        </a:p>
      </dsp:txBody>
      <dsp:txXfrm>
        <a:off x="0" y="1197426"/>
        <a:ext cx="8229600" cy="1026675"/>
      </dsp:txXfrm>
    </dsp:sp>
    <dsp:sp modelId="{E15D9465-5EE5-4DD2-96A9-03D8A4BB9923}">
      <dsp:nvSpPr>
        <dsp:cNvPr id="0" name=""/>
        <dsp:cNvSpPr/>
      </dsp:nvSpPr>
      <dsp:spPr>
        <a:xfrm>
          <a:off x="0" y="2301861"/>
          <a:ext cx="8229600" cy="10266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Not really feasible before RTL verification has stabilized</a:t>
          </a:r>
          <a:endParaRPr lang="en-US" sz="2700" kern="1200" dirty="0"/>
        </a:p>
      </dsp:txBody>
      <dsp:txXfrm>
        <a:off x="0" y="2301861"/>
        <a:ext cx="8229600" cy="1026675"/>
      </dsp:txXfrm>
    </dsp:sp>
    <dsp:sp modelId="{AA799F2B-464A-40AB-B492-F6A9D77F45C1}">
      <dsp:nvSpPr>
        <dsp:cNvPr id="0" name=""/>
        <dsp:cNvSpPr/>
      </dsp:nvSpPr>
      <dsp:spPr>
        <a:xfrm>
          <a:off x="0" y="3406296"/>
          <a:ext cx="8229600" cy="10266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Not intended for use as HW/SW co-development platforms</a:t>
          </a:r>
          <a:endParaRPr lang="en-US" sz="2700" kern="1200" dirty="0"/>
        </a:p>
      </dsp:txBody>
      <dsp:txXfrm>
        <a:off x="0" y="3406296"/>
        <a:ext cx="8229600" cy="1026675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90A10F-7329-47CD-AF13-06E0796E30F9}">
      <dsp:nvSpPr>
        <dsp:cNvPr id="0" name=""/>
        <dsp:cNvSpPr/>
      </dsp:nvSpPr>
      <dsp:spPr>
        <a:xfrm>
          <a:off x="0" y="102450"/>
          <a:ext cx="8229600" cy="14215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noProof="0" smtClean="0"/>
            <a:t>Device which is designed and fabricated for a specific purpose, for exclusive use by a specific owner</a:t>
          </a:r>
          <a:endParaRPr lang="en-US" sz="2700" kern="1200" noProof="0"/>
        </a:p>
      </dsp:txBody>
      <dsp:txXfrm>
        <a:off x="0" y="102450"/>
        <a:ext cx="8229600" cy="1421550"/>
      </dsp:txXfrm>
    </dsp:sp>
    <dsp:sp modelId="{4FC1865A-F0E3-4E3C-B2E7-FD5B85CCEE59}">
      <dsp:nvSpPr>
        <dsp:cNvPr id="0" name=""/>
        <dsp:cNvSpPr/>
      </dsp:nvSpPr>
      <dsp:spPr>
        <a:xfrm>
          <a:off x="0" y="1552206"/>
          <a:ext cx="8229600" cy="14215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noProof="0" smtClean="0"/>
            <a:t>Always includes at least one CPU and runs embedded software</a:t>
          </a:r>
          <a:endParaRPr lang="en-US" sz="2700" kern="1200" noProof="0"/>
        </a:p>
      </dsp:txBody>
      <dsp:txXfrm>
        <a:off x="0" y="1552206"/>
        <a:ext cx="8229600" cy="1421550"/>
      </dsp:txXfrm>
    </dsp:sp>
    <dsp:sp modelId="{C8F048DC-9B54-48F2-9C90-E642FAD93D42}">
      <dsp:nvSpPr>
        <dsp:cNvPr id="0" name=""/>
        <dsp:cNvSpPr/>
      </dsp:nvSpPr>
      <dsp:spPr>
        <a:xfrm>
          <a:off x="0" y="3051516"/>
          <a:ext cx="8229600" cy="14215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noProof="0" smtClean="0"/>
            <a:t>All around us</a:t>
          </a:r>
          <a:endParaRPr lang="en-US" sz="2700" kern="1200" noProof="0"/>
        </a:p>
      </dsp:txBody>
      <dsp:txXfrm>
        <a:off x="0" y="3051516"/>
        <a:ext cx="8229600" cy="1421550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1C2B654-1427-4D80-A5A5-09136A29DAE3}">
      <dsp:nvSpPr>
        <dsp:cNvPr id="0" name=""/>
        <dsp:cNvSpPr/>
      </dsp:nvSpPr>
      <dsp:spPr>
        <a:xfrm>
          <a:off x="0" y="46034"/>
          <a:ext cx="8229600" cy="14069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Late availability of hardware</a:t>
          </a:r>
          <a:endParaRPr lang="en-US" sz="3700" kern="1200" dirty="0"/>
        </a:p>
      </dsp:txBody>
      <dsp:txXfrm>
        <a:off x="0" y="46034"/>
        <a:ext cx="8229600" cy="1406925"/>
      </dsp:txXfrm>
    </dsp:sp>
    <dsp:sp modelId="{70150FCF-7DC7-4EBF-80F5-3B413582C734}">
      <dsp:nvSpPr>
        <dsp:cNvPr id="0" name=""/>
        <dsp:cNvSpPr/>
      </dsp:nvSpPr>
      <dsp:spPr>
        <a:xfrm>
          <a:off x="0" y="1559519"/>
          <a:ext cx="8229600" cy="14069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Software cannot be tested and/or developed until hardware is available</a:t>
          </a:r>
          <a:endParaRPr lang="en-US" sz="3700" kern="1200" dirty="0"/>
        </a:p>
      </dsp:txBody>
      <dsp:txXfrm>
        <a:off x="0" y="1559519"/>
        <a:ext cx="8229600" cy="1406925"/>
      </dsp:txXfrm>
    </dsp:sp>
    <dsp:sp modelId="{7C306BE0-36EC-4CAC-9D67-5D99119A98A3}">
      <dsp:nvSpPr>
        <dsp:cNvPr id="0" name=""/>
        <dsp:cNvSpPr/>
      </dsp:nvSpPr>
      <dsp:spPr>
        <a:xfrm>
          <a:off x="0" y="3073004"/>
          <a:ext cx="8229600" cy="14069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Not enough time to develop software as time-to-market is a key objective</a:t>
          </a:r>
          <a:endParaRPr lang="en-US" sz="3700" kern="1200" dirty="0"/>
        </a:p>
      </dsp:txBody>
      <dsp:txXfrm>
        <a:off x="0" y="3073004"/>
        <a:ext cx="8229600" cy="1406925"/>
      </dsp:txXfrm>
    </dsp:sp>
  </dsp:spTree>
</dsp:drawing>
</file>

<file path=ppt/diagrams/drawing3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9A8530-0A0E-4478-B1A5-66A1DAA346AD}">
      <dsp:nvSpPr>
        <dsp:cNvPr id="0" name=""/>
        <dsp:cNvSpPr/>
      </dsp:nvSpPr>
      <dsp:spPr>
        <a:xfrm>
          <a:off x="0" y="21796"/>
          <a:ext cx="7810650" cy="189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Provides early representation of hardware, specifically of chips and their surrounding peripherals</a:t>
          </a:r>
          <a:endParaRPr lang="en-US" sz="3600" kern="1200" dirty="0"/>
        </a:p>
      </dsp:txBody>
      <dsp:txXfrm>
        <a:off x="0" y="21796"/>
        <a:ext cx="7810650" cy="189539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E38D8B-2E94-4787-BA2C-E626975459CB}">
      <dsp:nvSpPr>
        <dsp:cNvPr id="0" name=""/>
        <dsp:cNvSpPr/>
      </dsp:nvSpPr>
      <dsp:spPr>
        <a:xfrm>
          <a:off x="0" y="335181"/>
          <a:ext cx="8229600" cy="702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Virtual platforms: prototyping without hardware</a:t>
          </a:r>
          <a:endParaRPr lang="en-US" sz="3000" kern="1200" dirty="0"/>
        </a:p>
      </dsp:txBody>
      <dsp:txXfrm>
        <a:off x="0" y="335181"/>
        <a:ext cx="8229600" cy="702000"/>
      </dsp:txXfrm>
    </dsp:sp>
    <dsp:sp modelId="{F906B268-D978-4307-B2BC-F5DFFCEA1B63}">
      <dsp:nvSpPr>
        <dsp:cNvPr id="0" name=""/>
        <dsp:cNvSpPr/>
      </dsp:nvSpPr>
      <dsp:spPr>
        <a:xfrm>
          <a:off x="0" y="1123581"/>
          <a:ext cx="8229600" cy="702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SDK: Software development kit</a:t>
          </a:r>
          <a:endParaRPr lang="en-US" sz="3000" kern="1200" dirty="0"/>
        </a:p>
      </dsp:txBody>
      <dsp:txXfrm>
        <a:off x="0" y="1123581"/>
        <a:ext cx="8229600" cy="702000"/>
      </dsp:txXfrm>
    </dsp:sp>
    <dsp:sp modelId="{18994E6C-139C-48FB-A26A-231A22006CE4}">
      <dsp:nvSpPr>
        <dsp:cNvPr id="0" name=""/>
        <dsp:cNvSpPr/>
      </dsp:nvSpPr>
      <dsp:spPr>
        <a:xfrm>
          <a:off x="0" y="1911981"/>
          <a:ext cx="8229600" cy="702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FPGA: prototyping in silicon … but pre-silicon</a:t>
          </a:r>
          <a:endParaRPr lang="en-US" sz="3000" kern="1200" dirty="0"/>
        </a:p>
      </dsp:txBody>
      <dsp:txXfrm>
        <a:off x="0" y="1911981"/>
        <a:ext cx="8229600" cy="702000"/>
      </dsp:txXfrm>
    </dsp:sp>
    <dsp:sp modelId="{03A83082-27F1-4879-B360-16FD1188E423}">
      <dsp:nvSpPr>
        <dsp:cNvPr id="0" name=""/>
        <dsp:cNvSpPr/>
      </dsp:nvSpPr>
      <dsp:spPr>
        <a:xfrm>
          <a:off x="0" y="2700381"/>
          <a:ext cx="8229600" cy="702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Emulators: prototyping or verification?</a:t>
          </a:r>
          <a:endParaRPr lang="en-US" sz="3000" kern="1200" dirty="0"/>
        </a:p>
      </dsp:txBody>
      <dsp:txXfrm>
        <a:off x="0" y="2700381"/>
        <a:ext cx="8229600" cy="702000"/>
      </dsp:txXfrm>
    </dsp:sp>
    <dsp:sp modelId="{CD188325-2C64-45CD-A143-72EA0BB6F910}">
      <dsp:nvSpPr>
        <dsp:cNvPr id="0" name=""/>
        <dsp:cNvSpPr/>
      </dsp:nvSpPr>
      <dsp:spPr>
        <a:xfrm>
          <a:off x="0" y="3488781"/>
          <a:ext cx="8229600" cy="702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First silicon as prototype platform</a:t>
          </a:r>
          <a:endParaRPr lang="en-US" sz="3000" kern="1200" dirty="0"/>
        </a:p>
      </dsp:txBody>
      <dsp:txXfrm>
        <a:off x="0" y="3488781"/>
        <a:ext cx="8229600" cy="70200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D6F2BB-9102-4747-800D-74E1A6258965}">
      <dsp:nvSpPr>
        <dsp:cNvPr id="0" name=""/>
        <dsp:cNvSpPr/>
      </dsp:nvSpPr>
      <dsp:spPr>
        <a:xfrm>
          <a:off x="0" y="22333"/>
          <a:ext cx="4965700" cy="608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What is a Virtual Platform?</a:t>
          </a:r>
          <a:endParaRPr lang="en-US" sz="1600" kern="1200" dirty="0"/>
        </a:p>
      </dsp:txBody>
      <dsp:txXfrm>
        <a:off x="0" y="22333"/>
        <a:ext cx="4965700" cy="608400"/>
      </dsp:txXfrm>
    </dsp:sp>
    <dsp:sp modelId="{B5A763AA-5AFC-4E48-BF47-D6D85F8693B5}">
      <dsp:nvSpPr>
        <dsp:cNvPr id="0" name=""/>
        <dsp:cNvSpPr/>
      </dsp:nvSpPr>
      <dsp:spPr>
        <a:xfrm>
          <a:off x="0" y="676813"/>
          <a:ext cx="4965700" cy="608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A Virtual Platform is a </a:t>
          </a:r>
          <a:r>
            <a:rPr lang="en-US" sz="1600" b="0" u="sng" kern="1200" dirty="0" smtClean="0"/>
            <a:t>fully functional</a:t>
          </a:r>
          <a:r>
            <a:rPr lang="en-US" sz="1600" b="0" kern="1200" dirty="0" smtClean="0"/>
            <a:t> software model of complete systems </a:t>
          </a:r>
          <a:endParaRPr lang="en-US" sz="1600" kern="1200" dirty="0"/>
        </a:p>
      </dsp:txBody>
      <dsp:txXfrm>
        <a:off x="0" y="676813"/>
        <a:ext cx="4965700" cy="608400"/>
      </dsp:txXfrm>
    </dsp:sp>
    <dsp:sp modelId="{6CE28B0F-EF3D-44D1-93E4-9AA5CBCDA7F0}">
      <dsp:nvSpPr>
        <dsp:cNvPr id="0" name=""/>
        <dsp:cNvSpPr/>
      </dsp:nvSpPr>
      <dsp:spPr>
        <a:xfrm>
          <a:off x="0" y="1285214"/>
          <a:ext cx="4965700" cy="264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7661" tIns="20320" rIns="113792" bIns="20320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b="0" kern="1200" dirty="0" err="1" smtClean="0"/>
            <a:t>SoC</a:t>
          </a:r>
          <a:r>
            <a:rPr lang="en-US" sz="1200" b="0" kern="1200" dirty="0" smtClean="0"/>
            <a:t>, board, I/O, user interface</a:t>
          </a:r>
          <a:endParaRPr lang="en-US" sz="1200" kern="1200" dirty="0"/>
        </a:p>
      </dsp:txBody>
      <dsp:txXfrm>
        <a:off x="0" y="1285214"/>
        <a:ext cx="4965700" cy="264960"/>
      </dsp:txXfrm>
    </dsp:sp>
    <dsp:sp modelId="{9A347D7A-0087-4B95-9DDC-01AD5F71D3DD}">
      <dsp:nvSpPr>
        <dsp:cNvPr id="0" name=""/>
        <dsp:cNvSpPr/>
      </dsp:nvSpPr>
      <dsp:spPr>
        <a:xfrm>
          <a:off x="0" y="1550174"/>
          <a:ext cx="4965700" cy="608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Executes </a:t>
          </a:r>
          <a:r>
            <a:rPr lang="en-US" sz="1600" b="0" u="sng" kern="1200" dirty="0" smtClean="0"/>
            <a:t>unmodified</a:t>
          </a:r>
          <a:r>
            <a:rPr lang="en-US" sz="1600" b="0" kern="1200" dirty="0" smtClean="0"/>
            <a:t> production code</a:t>
          </a:r>
          <a:endParaRPr lang="en-US" sz="1600" kern="1200" dirty="0"/>
        </a:p>
      </dsp:txBody>
      <dsp:txXfrm>
        <a:off x="0" y="1550174"/>
        <a:ext cx="4965700" cy="608400"/>
      </dsp:txXfrm>
    </dsp:sp>
    <dsp:sp modelId="{95838850-FC08-4B7C-A10A-87B1E2FC5C60}">
      <dsp:nvSpPr>
        <dsp:cNvPr id="0" name=""/>
        <dsp:cNvSpPr/>
      </dsp:nvSpPr>
      <dsp:spPr>
        <a:xfrm>
          <a:off x="0" y="2158574"/>
          <a:ext cx="4965700" cy="264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7661" tIns="20320" rIns="113792" bIns="20320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b="0" kern="1200" dirty="0" smtClean="0"/>
            <a:t>Drivers, OS, and applications</a:t>
          </a:r>
          <a:endParaRPr lang="en-US" sz="1200" kern="1200" dirty="0"/>
        </a:p>
      </dsp:txBody>
      <dsp:txXfrm>
        <a:off x="0" y="2158574"/>
        <a:ext cx="4965700" cy="264960"/>
      </dsp:txXfrm>
    </dsp:sp>
    <dsp:sp modelId="{95802D84-337B-45CE-B8F3-4600AB00AFC1}">
      <dsp:nvSpPr>
        <dsp:cNvPr id="0" name=""/>
        <dsp:cNvSpPr/>
      </dsp:nvSpPr>
      <dsp:spPr>
        <a:xfrm>
          <a:off x="0" y="2423534"/>
          <a:ext cx="4965700" cy="608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Runs at up to 25 MIPS/GHz host</a:t>
          </a:r>
          <a:endParaRPr lang="en-US" sz="1600" kern="1200" dirty="0"/>
        </a:p>
      </dsp:txBody>
      <dsp:txXfrm>
        <a:off x="0" y="2423534"/>
        <a:ext cx="4965700" cy="608400"/>
      </dsp:txXfrm>
    </dsp:sp>
    <dsp:sp modelId="{9A57916D-67C4-4E6C-8E45-1E359CFBB265}">
      <dsp:nvSpPr>
        <dsp:cNvPr id="0" name=""/>
        <dsp:cNvSpPr/>
      </dsp:nvSpPr>
      <dsp:spPr>
        <a:xfrm>
          <a:off x="0" y="3031934"/>
          <a:ext cx="4965700" cy="264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7661" tIns="20320" rIns="113792" bIns="20320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b="0" kern="1200" dirty="0" smtClean="0"/>
            <a:t>Boots OS in seconds </a:t>
          </a:r>
          <a:endParaRPr lang="en-US" sz="1200" kern="1200" dirty="0"/>
        </a:p>
      </dsp:txBody>
      <dsp:txXfrm>
        <a:off x="0" y="3031934"/>
        <a:ext cx="4965700" cy="264960"/>
      </dsp:txXfrm>
    </dsp:sp>
    <dsp:sp modelId="{D117D910-D1BD-4F66-B9AF-616103F6D7FE}">
      <dsp:nvSpPr>
        <dsp:cNvPr id="0" name=""/>
        <dsp:cNvSpPr/>
      </dsp:nvSpPr>
      <dsp:spPr>
        <a:xfrm>
          <a:off x="0" y="3296894"/>
          <a:ext cx="4965700" cy="608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Provides high system visibility and control </a:t>
          </a:r>
          <a:endParaRPr lang="en-US" sz="1600" kern="1200" dirty="0"/>
        </a:p>
      </dsp:txBody>
      <dsp:txXfrm>
        <a:off x="0" y="3296894"/>
        <a:ext cx="4965700" cy="608400"/>
      </dsp:txXfrm>
    </dsp:sp>
    <dsp:sp modelId="{3E734CC9-D06C-45FC-ABA9-9628D25A9493}">
      <dsp:nvSpPr>
        <dsp:cNvPr id="0" name=""/>
        <dsp:cNvSpPr/>
      </dsp:nvSpPr>
      <dsp:spPr>
        <a:xfrm>
          <a:off x="0" y="3905294"/>
          <a:ext cx="4965700" cy="264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7661" tIns="20320" rIns="113792" bIns="20320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b="0" kern="1200" dirty="0" smtClean="0"/>
            <a:t>Multi-core </a:t>
          </a:r>
          <a:r>
            <a:rPr lang="en-US" sz="1200" b="0" kern="1200" dirty="0" err="1" smtClean="0"/>
            <a:t>SoC</a:t>
          </a:r>
          <a:r>
            <a:rPr lang="en-US" sz="1200" b="0" kern="1200" dirty="0" smtClean="0"/>
            <a:t> HW/SW debugging</a:t>
          </a:r>
          <a:endParaRPr lang="en-US" sz="1200" kern="1200" dirty="0"/>
        </a:p>
      </dsp:txBody>
      <dsp:txXfrm>
        <a:off x="0" y="3905294"/>
        <a:ext cx="4965700" cy="26496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E71B95-3496-41EA-AA05-E97B94F6C377}">
      <dsp:nvSpPr>
        <dsp:cNvPr id="0" name=""/>
        <dsp:cNvSpPr/>
      </dsp:nvSpPr>
      <dsp:spPr>
        <a:xfrm>
          <a:off x="0" y="12621"/>
          <a:ext cx="8229600" cy="1064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Very common example is the Apple </a:t>
          </a:r>
          <a:r>
            <a:rPr lang="en-US" sz="2800" kern="1200" dirty="0" err="1" smtClean="0"/>
            <a:t>Iphone</a:t>
          </a:r>
          <a:r>
            <a:rPr lang="en-US" sz="2800" kern="1200" dirty="0" smtClean="0"/>
            <a:t> SDK</a:t>
          </a:r>
          <a:endParaRPr lang="en-US" sz="2800" kern="1200" dirty="0"/>
        </a:p>
      </dsp:txBody>
      <dsp:txXfrm>
        <a:off x="0" y="12621"/>
        <a:ext cx="8229600" cy="1064700"/>
      </dsp:txXfrm>
    </dsp:sp>
    <dsp:sp modelId="{CFD1EC0D-B56F-4CFF-9787-F41A252B57ED}">
      <dsp:nvSpPr>
        <dsp:cNvPr id="0" name=""/>
        <dsp:cNvSpPr/>
      </dsp:nvSpPr>
      <dsp:spPr>
        <a:xfrm>
          <a:off x="0" y="1157961"/>
          <a:ext cx="8229600" cy="1064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Offer many of advantages of full virtual prototype</a:t>
          </a:r>
          <a:endParaRPr lang="en-US" sz="2800" kern="1200" dirty="0"/>
        </a:p>
      </dsp:txBody>
      <dsp:txXfrm>
        <a:off x="0" y="1157961"/>
        <a:ext cx="8229600" cy="1064700"/>
      </dsp:txXfrm>
    </dsp:sp>
    <dsp:sp modelId="{C358B21B-91B6-4E37-8B26-F5E83D36B870}">
      <dsp:nvSpPr>
        <dsp:cNvPr id="0" name=""/>
        <dsp:cNvSpPr/>
      </dsp:nvSpPr>
      <dsp:spPr>
        <a:xfrm>
          <a:off x="0" y="2303301"/>
          <a:ext cx="8229600" cy="1064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Accuracy is often more limited as they not represent actual registers</a:t>
          </a:r>
          <a:endParaRPr lang="en-US" sz="2800" kern="1200" dirty="0"/>
        </a:p>
      </dsp:txBody>
      <dsp:txXfrm>
        <a:off x="0" y="2303301"/>
        <a:ext cx="8229600" cy="1064700"/>
      </dsp:txXfrm>
    </dsp:sp>
    <dsp:sp modelId="{4A5BBF82-86D7-4A77-B30C-908C576CA7D3}">
      <dsp:nvSpPr>
        <dsp:cNvPr id="0" name=""/>
        <dsp:cNvSpPr/>
      </dsp:nvSpPr>
      <dsp:spPr>
        <a:xfrm>
          <a:off x="0" y="3448641"/>
          <a:ext cx="8229600" cy="1064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Have “just enough accuracy” to run the application assuming final platform</a:t>
          </a:r>
          <a:endParaRPr lang="en-US" sz="2800" kern="1200" dirty="0"/>
        </a:p>
      </dsp:txBody>
      <dsp:txXfrm>
        <a:off x="0" y="3448641"/>
        <a:ext cx="8229600" cy="106470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C0C212-0332-4004-9BD5-17CB03E2E458}">
      <dsp:nvSpPr>
        <dsp:cNvPr id="0" name=""/>
        <dsp:cNvSpPr/>
      </dsp:nvSpPr>
      <dsp:spPr>
        <a:xfrm>
          <a:off x="0" y="525373"/>
          <a:ext cx="8229600" cy="11027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Allows programming and interfacing over an API</a:t>
          </a:r>
          <a:endParaRPr lang="en-US" sz="2900" kern="1200" dirty="0"/>
        </a:p>
      </dsp:txBody>
      <dsp:txXfrm>
        <a:off x="0" y="525373"/>
        <a:ext cx="8229600" cy="1102725"/>
      </dsp:txXfrm>
    </dsp:sp>
    <dsp:sp modelId="{546F5727-F8B2-4CB8-8226-DCD26C812E92}">
      <dsp:nvSpPr>
        <dsp:cNvPr id="0" name=""/>
        <dsp:cNvSpPr/>
      </dsp:nvSpPr>
      <dsp:spPr>
        <a:xfrm>
          <a:off x="0" y="1711619"/>
          <a:ext cx="8229600" cy="11027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Programming of applications is done in high level languages (e.g. C)</a:t>
          </a:r>
          <a:endParaRPr lang="en-US" sz="2900" kern="1200" dirty="0"/>
        </a:p>
      </dsp:txBody>
      <dsp:txXfrm>
        <a:off x="0" y="1711619"/>
        <a:ext cx="8229600" cy="1102725"/>
      </dsp:txXfrm>
    </dsp:sp>
    <dsp:sp modelId="{AF85D340-50DB-4F16-94EB-E204C3876D27}">
      <dsp:nvSpPr>
        <dsp:cNvPr id="0" name=""/>
        <dsp:cNvSpPr/>
      </dsp:nvSpPr>
      <dsp:spPr>
        <a:xfrm>
          <a:off x="0" y="2897864"/>
          <a:ext cx="8229600" cy="11027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Programming is done independent of the target hardware, so final recompilation is necessary</a:t>
          </a:r>
          <a:endParaRPr lang="en-US" sz="2900" kern="1200" dirty="0"/>
        </a:p>
      </dsp:txBody>
      <dsp:txXfrm>
        <a:off x="0" y="2897864"/>
        <a:ext cx="8229600" cy="1102725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B3530E-6EB0-484E-9201-76FA19737964}">
      <dsp:nvSpPr>
        <dsp:cNvPr id="0" name=""/>
        <dsp:cNvSpPr/>
      </dsp:nvSpPr>
      <dsp:spPr>
        <a:xfrm>
          <a:off x="0" y="482781"/>
          <a:ext cx="8229600" cy="538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Available later in the design flow but before real silicon</a:t>
          </a:r>
          <a:endParaRPr lang="en-US" sz="2300" kern="1200" dirty="0"/>
        </a:p>
      </dsp:txBody>
      <dsp:txXfrm>
        <a:off x="0" y="482781"/>
        <a:ext cx="8229600" cy="538200"/>
      </dsp:txXfrm>
    </dsp:sp>
    <dsp:sp modelId="{D6819F7E-1FA7-44CF-B93C-0FCFF68B9E35}">
      <dsp:nvSpPr>
        <dsp:cNvPr id="0" name=""/>
        <dsp:cNvSpPr/>
      </dsp:nvSpPr>
      <dsp:spPr>
        <a:xfrm>
          <a:off x="0" y="1087221"/>
          <a:ext cx="8229600" cy="538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Serves as a vehicle for software development and validation</a:t>
          </a:r>
          <a:endParaRPr lang="en-US" sz="2300" kern="1200" dirty="0"/>
        </a:p>
      </dsp:txBody>
      <dsp:txXfrm>
        <a:off x="0" y="1087221"/>
        <a:ext cx="8229600" cy="538200"/>
      </dsp:txXfrm>
    </dsp:sp>
    <dsp:sp modelId="{912503E5-D44D-4413-98A5-16EDC211FDE4}">
      <dsp:nvSpPr>
        <dsp:cNvPr id="0" name=""/>
        <dsp:cNvSpPr/>
      </dsp:nvSpPr>
      <dsp:spPr>
        <a:xfrm>
          <a:off x="0" y="1691661"/>
          <a:ext cx="8229600" cy="538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Fully functional representation of </a:t>
          </a:r>
          <a:r>
            <a:rPr lang="en-US" sz="2300" kern="1200" dirty="0" err="1" smtClean="0"/>
            <a:t>SoCs</a:t>
          </a:r>
          <a:r>
            <a:rPr lang="en-US" sz="2300" kern="1200" dirty="0" smtClean="0"/>
            <a:t>, boards, and IOs</a:t>
          </a:r>
          <a:endParaRPr lang="en-US" sz="2300" kern="1200" dirty="0"/>
        </a:p>
      </dsp:txBody>
      <dsp:txXfrm>
        <a:off x="0" y="1691661"/>
        <a:ext cx="8229600" cy="538200"/>
      </dsp:txXfrm>
    </dsp:sp>
    <dsp:sp modelId="{CA9F9554-9893-4004-9948-58989CB5B81D}">
      <dsp:nvSpPr>
        <dsp:cNvPr id="0" name=""/>
        <dsp:cNvSpPr/>
      </dsp:nvSpPr>
      <dsp:spPr>
        <a:xfrm>
          <a:off x="0" y="2296101"/>
          <a:ext cx="8229600" cy="538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Implements same RTL code as </a:t>
          </a:r>
          <a:r>
            <a:rPr lang="en-US" sz="2300" kern="1200" dirty="0" err="1" smtClean="0"/>
            <a:t>SoC</a:t>
          </a:r>
          <a:endParaRPr lang="en-US" sz="2300" kern="1200" dirty="0"/>
        </a:p>
      </dsp:txBody>
      <dsp:txXfrm>
        <a:off x="0" y="2296101"/>
        <a:ext cx="8229600" cy="538200"/>
      </dsp:txXfrm>
    </dsp:sp>
    <dsp:sp modelId="{69371F52-B553-40AF-86C8-E0CCE8ADC81C}">
      <dsp:nvSpPr>
        <dsp:cNvPr id="0" name=""/>
        <dsp:cNvSpPr/>
      </dsp:nvSpPr>
      <dsp:spPr>
        <a:xfrm>
          <a:off x="0" y="2900541"/>
          <a:ext cx="8229600" cy="538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Runs almost real time speed</a:t>
          </a:r>
          <a:endParaRPr lang="en-US" sz="2300" kern="1200" dirty="0"/>
        </a:p>
      </dsp:txBody>
      <dsp:txXfrm>
        <a:off x="0" y="2900541"/>
        <a:ext cx="8229600" cy="538200"/>
      </dsp:txXfrm>
    </dsp:sp>
    <dsp:sp modelId="{54358A72-BD55-479E-9941-8066EC9F513B}">
      <dsp:nvSpPr>
        <dsp:cNvPr id="0" name=""/>
        <dsp:cNvSpPr/>
      </dsp:nvSpPr>
      <dsp:spPr>
        <a:xfrm>
          <a:off x="0" y="3504981"/>
          <a:ext cx="8229600" cy="538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Very accurate</a:t>
          </a:r>
          <a:endParaRPr lang="en-US" sz="2300" kern="1200" dirty="0"/>
        </a:p>
      </dsp:txBody>
      <dsp:txXfrm>
        <a:off x="0" y="3504981"/>
        <a:ext cx="8229600" cy="538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4E6DD1-2A40-4155-9AE1-23CD6FDD7AF3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1B525-88CD-46EA-88BB-E8C2487FD1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048E86-B20C-402F-897E-68500397E0AF}" type="slidenum">
              <a:rPr lang="en-US"/>
              <a:pPr/>
              <a:t>5</a:t>
            </a:fld>
            <a:endParaRPr lang="en-US"/>
          </a:p>
        </p:txBody>
      </p:sp>
      <p:sp>
        <p:nvSpPr>
          <p:cNvPr id="343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456301-C1C9-4247-9F07-CEB424F3C82A}" type="slidenum">
              <a:rPr lang="en-US"/>
              <a:pPr/>
              <a:t>10</a:t>
            </a:fld>
            <a:endParaRPr lang="en-US"/>
          </a:p>
        </p:txBody>
      </p:sp>
      <p:sp>
        <p:nvSpPr>
          <p:cNvPr id="33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D702A4-01B2-4889-B197-C10754CC010A}" type="slidenum">
              <a:rPr lang="en-US"/>
              <a:pPr/>
              <a:t>11</a:t>
            </a:fld>
            <a:endParaRPr lang="en-US"/>
          </a:p>
        </p:txBody>
      </p:sp>
      <p:sp>
        <p:nvSpPr>
          <p:cNvPr id="33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9077" y="687367"/>
            <a:ext cx="4542958" cy="3429000"/>
          </a:xfrm>
          <a:ln/>
        </p:spPr>
      </p:sp>
      <p:sp>
        <p:nvSpPr>
          <p:cNvPr id="33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260" y="4341835"/>
            <a:ext cx="5026814" cy="411636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D7D2B7-6716-4730-99AC-E57AB76BDE37}" type="slidenum">
              <a:rPr lang="en-US"/>
              <a:pPr/>
              <a:t>12</a:t>
            </a:fld>
            <a:endParaRPr lang="en-US"/>
          </a:p>
        </p:txBody>
      </p:sp>
      <p:sp>
        <p:nvSpPr>
          <p:cNvPr id="34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D68927-318F-4F1B-BCCB-8E9536C23F4F}" type="slidenum">
              <a:rPr lang="en-US"/>
              <a:pPr/>
              <a:t>13</a:t>
            </a:fld>
            <a:endParaRPr lang="en-US"/>
          </a:p>
        </p:txBody>
      </p:sp>
      <p:sp>
        <p:nvSpPr>
          <p:cNvPr id="32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A2C74A-8033-42E1-9363-02E3726615A6}" type="slidenum">
              <a:rPr lang="en-US"/>
              <a:pPr/>
              <a:t>14</a:t>
            </a:fld>
            <a:endParaRPr lang="en-US"/>
          </a:p>
        </p:txBody>
      </p:sp>
      <p:sp>
        <p:nvSpPr>
          <p:cNvPr id="32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521" y="685800"/>
            <a:ext cx="4542958" cy="3429000"/>
          </a:xfrm>
          <a:ln/>
        </p:spPr>
      </p:sp>
      <p:sp>
        <p:nvSpPr>
          <p:cNvPr id="32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556" y="4343400"/>
            <a:ext cx="5488889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1413" y="685800"/>
            <a:ext cx="4575175" cy="34305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Synopsys</a:t>
            </a:r>
            <a:r>
              <a:rPr lang="en-US" baseline="0" dirty="0" smtClean="0"/>
              <a:t> is continuing to invest and lead the way in solving tough design challenges at advanced nodes and above.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FB22-387C-40AC-A7A4-988CCA931786}" type="slidenum">
              <a:rPr lang="en-US" smtClean="0">
                <a:solidFill>
                  <a:prstClr val="black"/>
                </a:solidFill>
              </a:rPr>
              <a:pPr/>
              <a:t>35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1413" y="685800"/>
            <a:ext cx="4575175" cy="34305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FB22-387C-40AC-A7A4-988CCA931786}" type="slidenum">
              <a:rPr lang="en-US" smtClean="0">
                <a:solidFill>
                  <a:prstClr val="black"/>
                </a:solidFill>
              </a:rPr>
              <a:pPr/>
              <a:t>36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04900" y="1524000"/>
            <a:ext cx="6934200" cy="2209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400300" y="3962400"/>
            <a:ext cx="4343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 useBgFill="1">
        <p:nvSpPr>
          <p:cNvPr id="8" name="Rectangle 7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horiz4b-merge-2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61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607175"/>
            <a:ext cx="91440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Synplicity, Inc.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686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8"/>
          <p:cNvGrpSpPr/>
          <p:nvPr/>
        </p:nvGrpSpPr>
        <p:grpSpPr>
          <a:xfrm>
            <a:off x="0" y="6278562"/>
            <a:ext cx="9144000" cy="579438"/>
            <a:chOff x="0" y="6278562"/>
            <a:chExt cx="9144000" cy="579438"/>
          </a:xfrm>
        </p:grpSpPr>
        <p:pic>
          <p:nvPicPr>
            <p:cNvPr id="6" name="Picture 2"/>
            <p:cNvPicPr>
              <a:picLocks noChangeAspect="1" noChangeArrowheads="1"/>
            </p:cNvPicPr>
            <p:nvPr userDrawn="1"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0" y="6278562"/>
              <a:ext cx="9144000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TextBox 7"/>
            <p:cNvSpPr txBox="1"/>
            <p:nvPr/>
          </p:nvSpPr>
          <p:spPr>
            <a:xfrm>
              <a:off x="2286000" y="6477000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fld id="{CAE2347F-76BC-4690-80B5-B24BA0EA7B0A}" type="slidenum">
                <a:rPr lang="en-US" sz="100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pPr/>
                <a:t>‹#›</a:t>
              </a:fld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 userDrawn="1"/>
          </p:nvSpPr>
          <p:spPr>
            <a:xfrm>
              <a:off x="381000" y="6477000"/>
              <a:ext cx="1600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©</a:t>
              </a:r>
              <a:r>
                <a:rPr lang="en-US" sz="1000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Synopsys 2011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400" b="1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irtio.com/images/platform/briefsection563_1.jpg" TargetMode="External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6.xml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6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Challenge of System Verification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Victor Grimblatt</a:t>
            </a:r>
          </a:p>
          <a:p>
            <a:r>
              <a:rPr lang="es-CL" dirty="0" smtClean="0"/>
              <a:t>SPL –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96863" y="127000"/>
            <a:ext cx="9144000" cy="1143000"/>
          </a:xfrm>
          <a:noFill/>
          <a:ln/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Synopsys Virtual Platform</a:t>
            </a:r>
            <a:endParaRPr lang="en-US" sz="3200" b="0" dirty="0">
              <a:solidFill>
                <a:schemeClr val="tx1"/>
              </a:solidFill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279400" y="1587500"/>
          <a:ext cx="4965700" cy="4192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375108" name="Picture 4" descr="briefsection563_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64150" y="1676400"/>
            <a:ext cx="3357563" cy="31146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13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Running Unmodified Code</a:t>
            </a:r>
            <a:br>
              <a:rPr lang="en-US"/>
            </a:br>
            <a:r>
              <a:rPr lang="en-US" sz="2800" i="1"/>
              <a:t>Requires Modeling of Complete Context</a:t>
            </a:r>
          </a:p>
        </p:txBody>
      </p:sp>
      <p:pic>
        <p:nvPicPr>
          <p:cNvPr id="3301379" name="Picture 3" descr="VPDA-platform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524000"/>
            <a:ext cx="6610350" cy="4521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Virtual Platforms shorten TTM </a:t>
            </a:r>
          </a:p>
        </p:txBody>
      </p:sp>
      <p:sp>
        <p:nvSpPr>
          <p:cNvPr id="3438595" name="Rectangle 3"/>
          <p:cNvSpPr>
            <a:spLocks noChangeArrowheads="1"/>
          </p:cNvSpPr>
          <p:nvPr/>
        </p:nvSpPr>
        <p:spPr bwMode="hidden">
          <a:xfrm>
            <a:off x="484188" y="1779588"/>
            <a:ext cx="8334375" cy="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89950" tIns="44975" rIns="89950" bIns="44975" anchor="ctr">
            <a:spAutoFit/>
          </a:bodyPr>
          <a:lstStyle/>
          <a:p>
            <a:endParaRPr lang="en-US"/>
          </a:p>
        </p:txBody>
      </p:sp>
      <p:sp>
        <p:nvSpPr>
          <p:cNvPr id="3438596" name="Rectangle 4"/>
          <p:cNvSpPr>
            <a:spLocks noChangeArrowheads="1"/>
          </p:cNvSpPr>
          <p:nvPr/>
        </p:nvSpPr>
        <p:spPr bwMode="hidden">
          <a:xfrm>
            <a:off x="2382838" y="2949575"/>
            <a:ext cx="1997075" cy="555625"/>
          </a:xfrm>
          <a:prstGeom prst="rect">
            <a:avLst/>
          </a:prstGeom>
          <a:solidFill>
            <a:srgbClr val="CCFFFF"/>
          </a:solidFill>
          <a:ln w="12700" algn="ctr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CCFFFF"/>
            </a:extrusionClr>
          </a:sp3d>
        </p:spPr>
        <p:txBody>
          <a:bodyPr lIns="89939" tIns="44969" rIns="89939" bIns="44969" anchor="ctr">
            <a:flatTx/>
          </a:bodyPr>
          <a:lstStyle/>
          <a:p>
            <a:r>
              <a:rPr lang="en-US" sz="1200"/>
              <a:t>Development Board Design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316663" y="4392613"/>
            <a:ext cx="2101850" cy="623887"/>
            <a:chOff x="3979" y="2914"/>
            <a:chExt cx="1575" cy="393"/>
          </a:xfrm>
        </p:grpSpPr>
        <p:sp>
          <p:nvSpPr>
            <p:cNvPr id="3438598" name="Rectangle 6"/>
            <p:cNvSpPr>
              <a:spLocks noChangeArrowheads="1"/>
            </p:cNvSpPr>
            <p:nvPr/>
          </p:nvSpPr>
          <p:spPr bwMode="hidden">
            <a:xfrm>
              <a:off x="3979" y="2914"/>
              <a:ext cx="656" cy="393"/>
            </a:xfrm>
            <a:prstGeom prst="rect">
              <a:avLst/>
            </a:prstGeom>
            <a:solidFill>
              <a:srgbClr val="C0C0C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89939" tIns="44969" rIns="89939" bIns="44969" anchor="ctr"/>
            <a:lstStyle/>
            <a:p>
              <a:r>
                <a:rPr lang="en-US" sz="1200"/>
                <a:t>Firmware Debug</a:t>
              </a:r>
            </a:p>
          </p:txBody>
        </p:sp>
        <p:sp>
          <p:nvSpPr>
            <p:cNvPr id="3438599" name="Rectangle 7"/>
            <p:cNvSpPr>
              <a:spLocks noChangeArrowheads="1"/>
            </p:cNvSpPr>
            <p:nvPr/>
          </p:nvSpPr>
          <p:spPr bwMode="hidden">
            <a:xfrm>
              <a:off x="4635" y="2914"/>
              <a:ext cx="919" cy="393"/>
            </a:xfrm>
            <a:prstGeom prst="rect">
              <a:avLst/>
            </a:prstGeom>
            <a:solidFill>
              <a:srgbClr val="C0C0C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89939" tIns="44969" rIns="89939" bIns="44969" anchor="ctr"/>
            <a:lstStyle/>
            <a:p>
              <a:r>
                <a:rPr lang="en-US" sz="1200"/>
                <a:t>OS &amp;</a:t>
              </a:r>
            </a:p>
            <a:p>
              <a:r>
                <a:rPr lang="en-US" sz="1200"/>
                <a:t>Device</a:t>
              </a:r>
              <a:br>
                <a:rPr lang="en-US" sz="1200"/>
              </a:br>
              <a:r>
                <a:rPr lang="en-US" sz="1200"/>
                <a:t>Driver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4368800" y="2112963"/>
            <a:ext cx="1949450" cy="858837"/>
            <a:chOff x="2752" y="1502"/>
            <a:chExt cx="1228" cy="541"/>
          </a:xfrm>
        </p:grpSpPr>
        <p:sp>
          <p:nvSpPr>
            <p:cNvPr id="3438601" name="Rectangle 9"/>
            <p:cNvSpPr>
              <a:spLocks noChangeArrowheads="1"/>
            </p:cNvSpPr>
            <p:nvPr/>
          </p:nvSpPr>
          <p:spPr bwMode="hidden">
            <a:xfrm>
              <a:off x="3324" y="1650"/>
              <a:ext cx="656" cy="393"/>
            </a:xfrm>
            <a:prstGeom prst="rect">
              <a:avLst/>
            </a:prstGeom>
            <a:solidFill>
              <a:srgbClr val="CCFFFF"/>
            </a:solidFill>
            <a:ln w="12700" algn="ctr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227000" prstMaterial="legacyMatte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lIns="89939" tIns="44969" rIns="89939" bIns="44969" anchor="ctr">
              <a:flatTx/>
            </a:bodyPr>
            <a:lstStyle/>
            <a:p>
              <a:r>
                <a:rPr lang="en-US" sz="1200"/>
                <a:t>Board Mounting</a:t>
              </a:r>
            </a:p>
          </p:txBody>
        </p:sp>
        <p:sp>
          <p:nvSpPr>
            <p:cNvPr id="3438602" name="Line 10"/>
            <p:cNvSpPr>
              <a:spLocks noChangeShapeType="1"/>
            </p:cNvSpPr>
            <p:nvPr/>
          </p:nvSpPr>
          <p:spPr bwMode="hidden">
            <a:xfrm>
              <a:off x="3149" y="1502"/>
              <a:ext cx="161" cy="22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89950" tIns="44975" rIns="89950" bIns="44975">
              <a:spAutoFit/>
            </a:bodyPr>
            <a:lstStyle/>
            <a:p>
              <a:endParaRPr lang="en-US"/>
            </a:p>
          </p:txBody>
        </p:sp>
        <p:sp>
          <p:nvSpPr>
            <p:cNvPr id="3438603" name="Line 11"/>
            <p:cNvSpPr>
              <a:spLocks noChangeShapeType="1"/>
            </p:cNvSpPr>
            <p:nvPr/>
          </p:nvSpPr>
          <p:spPr bwMode="hidden">
            <a:xfrm flipV="1">
              <a:off x="2752" y="1834"/>
              <a:ext cx="576" cy="1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89950" tIns="44975" rIns="89950" bIns="44975">
              <a:spAutoFit/>
            </a:bodyPr>
            <a:lstStyle/>
            <a:p>
              <a:endParaRPr lang="en-US"/>
            </a:p>
          </p:txBody>
        </p:sp>
      </p:grpSp>
      <p:sp>
        <p:nvSpPr>
          <p:cNvPr id="3438604" name="Text Box 12"/>
          <p:cNvSpPr txBox="1">
            <a:spLocks noChangeArrowheads="1"/>
          </p:cNvSpPr>
          <p:nvPr/>
        </p:nvSpPr>
        <p:spPr bwMode="hidden">
          <a:xfrm>
            <a:off x="8194675" y="6183313"/>
            <a:ext cx="546100" cy="3016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89939" tIns="44969" rIns="89939" bIns="44969">
            <a:spAutoFit/>
          </a:bodyPr>
          <a:lstStyle/>
          <a:p>
            <a:r>
              <a:rPr lang="en-US" sz="1400" i="1">
                <a:solidFill>
                  <a:schemeClr val="bg2"/>
                </a:solidFill>
              </a:rPr>
              <a:t>time</a:t>
            </a:r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6292850" y="2963863"/>
            <a:ext cx="1920875" cy="1363662"/>
            <a:chOff x="3980" y="2038"/>
            <a:chExt cx="1210" cy="859"/>
          </a:xfrm>
        </p:grpSpPr>
        <p:sp>
          <p:nvSpPr>
            <p:cNvPr id="3438606" name="Line 14"/>
            <p:cNvSpPr>
              <a:spLocks noChangeShapeType="1"/>
            </p:cNvSpPr>
            <p:nvPr/>
          </p:nvSpPr>
          <p:spPr bwMode="hidden">
            <a:xfrm>
              <a:off x="3980" y="2038"/>
              <a:ext cx="0" cy="859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lIns="89950" tIns="44975" rIns="89950" bIns="44975" anchor="ctr">
              <a:spAutoFit/>
            </a:bodyPr>
            <a:lstStyle/>
            <a:p>
              <a:endParaRPr lang="en-US"/>
            </a:p>
          </p:txBody>
        </p:sp>
        <p:sp>
          <p:nvSpPr>
            <p:cNvPr id="3438607" name="Text Box 15"/>
            <p:cNvSpPr txBox="1">
              <a:spLocks noChangeArrowheads="1"/>
            </p:cNvSpPr>
            <p:nvPr/>
          </p:nvSpPr>
          <p:spPr bwMode="hidden">
            <a:xfrm>
              <a:off x="4015" y="2429"/>
              <a:ext cx="1175" cy="401"/>
            </a:xfrm>
            <a:prstGeom prst="rect">
              <a:avLst/>
            </a:prstGeom>
            <a:solidFill>
              <a:srgbClr val="FFFFCC"/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lIns="89939" tIns="44969" rIns="89939" bIns="44969">
              <a:spAutoFit/>
            </a:bodyPr>
            <a:lstStyle/>
            <a:p>
              <a:pPr algn="l"/>
              <a:r>
                <a:rPr lang="en-US" sz="1200">
                  <a:solidFill>
                    <a:srgbClr val="FF0000"/>
                  </a:solidFill>
                </a:rPr>
                <a:t>Software Development </a:t>
              </a:r>
            </a:p>
            <a:p>
              <a:pPr algn="l"/>
              <a:r>
                <a:rPr lang="en-US" sz="1200">
                  <a:solidFill>
                    <a:srgbClr val="FF0000"/>
                  </a:solidFill>
                </a:rPr>
                <a:t>&amp; Debug Start </a:t>
              </a:r>
            </a:p>
            <a:p>
              <a:pPr algn="l"/>
              <a:r>
                <a:rPr lang="en-US" sz="1200" u="sng">
                  <a:solidFill>
                    <a:srgbClr val="FF0000"/>
                  </a:solidFill>
                </a:rPr>
                <a:t>Traditional approach</a:t>
              </a:r>
            </a:p>
          </p:txBody>
        </p:sp>
      </p:grpSp>
      <p:sp>
        <p:nvSpPr>
          <p:cNvPr id="3438608" name="Rectangle 16"/>
          <p:cNvSpPr>
            <a:spLocks noChangeArrowheads="1"/>
          </p:cNvSpPr>
          <p:nvPr/>
        </p:nvSpPr>
        <p:spPr bwMode="hidden">
          <a:xfrm>
            <a:off x="501650" y="3536950"/>
            <a:ext cx="1592263" cy="555625"/>
          </a:xfrm>
          <a:prstGeom prst="rect">
            <a:avLst/>
          </a:prstGeom>
          <a:solidFill>
            <a:srgbClr val="FFFF99"/>
          </a:solidFill>
          <a:ln w="12700" algn="ctr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FFFF99"/>
            </a:extrusionClr>
          </a:sp3d>
        </p:spPr>
        <p:txBody>
          <a:bodyPr lIns="89939" tIns="44969" rIns="89939" bIns="44969" anchor="ctr">
            <a:flatTx/>
          </a:bodyPr>
          <a:lstStyle/>
          <a:p>
            <a:r>
              <a:rPr lang="en-US" sz="1400"/>
              <a:t>Virtual Platform Development</a:t>
            </a:r>
          </a:p>
        </p:txBody>
      </p:sp>
      <p:sp>
        <p:nvSpPr>
          <p:cNvPr id="3438609" name="Rectangle 17"/>
          <p:cNvSpPr>
            <a:spLocks noChangeArrowheads="1"/>
          </p:cNvSpPr>
          <p:nvPr/>
        </p:nvSpPr>
        <p:spPr bwMode="hidden">
          <a:xfrm>
            <a:off x="6030913" y="4416425"/>
            <a:ext cx="1041400" cy="625475"/>
          </a:xfrm>
          <a:prstGeom prst="rect">
            <a:avLst/>
          </a:prstGeom>
          <a:solidFill>
            <a:srgbClr val="FFCC99"/>
          </a:solidFill>
          <a:ln w="12700" algn="ctr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FFCC99"/>
            </a:extrusionClr>
          </a:sp3d>
        </p:spPr>
        <p:txBody>
          <a:bodyPr lIns="89939" tIns="44969" rIns="89939" bIns="44969" anchor="ctr">
            <a:flatTx/>
          </a:bodyPr>
          <a:lstStyle/>
          <a:p>
            <a:r>
              <a:rPr lang="en-US" sz="1200"/>
              <a:t>Firmware</a:t>
            </a:r>
          </a:p>
        </p:txBody>
      </p:sp>
      <p:sp>
        <p:nvSpPr>
          <p:cNvPr id="3438610" name="Rectangle 18"/>
          <p:cNvSpPr>
            <a:spLocks noChangeArrowheads="1"/>
          </p:cNvSpPr>
          <p:nvPr/>
        </p:nvSpPr>
        <p:spPr bwMode="hidden">
          <a:xfrm>
            <a:off x="7105650" y="4416425"/>
            <a:ext cx="1041400" cy="625475"/>
          </a:xfrm>
          <a:prstGeom prst="rect">
            <a:avLst/>
          </a:prstGeom>
          <a:solidFill>
            <a:srgbClr val="FFCC99"/>
          </a:solidFill>
          <a:ln w="12700" algn="ctr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FFCC99"/>
            </a:extrusionClr>
          </a:sp3d>
        </p:spPr>
        <p:txBody>
          <a:bodyPr lIns="89939" tIns="44969" rIns="89939" bIns="44969" anchor="ctr">
            <a:flatTx/>
          </a:bodyPr>
          <a:lstStyle/>
          <a:p>
            <a:r>
              <a:rPr lang="en-US" sz="1200"/>
              <a:t>OS &amp; Device</a:t>
            </a:r>
          </a:p>
          <a:p>
            <a:r>
              <a:rPr lang="en-US" sz="1200"/>
              <a:t>Driver</a:t>
            </a:r>
          </a:p>
        </p:txBody>
      </p:sp>
      <p:sp>
        <p:nvSpPr>
          <p:cNvPr id="3438611" name="Rectangle 19"/>
          <p:cNvSpPr>
            <a:spLocks noChangeArrowheads="1"/>
          </p:cNvSpPr>
          <p:nvPr/>
        </p:nvSpPr>
        <p:spPr bwMode="hidden">
          <a:xfrm>
            <a:off x="8181975" y="4416425"/>
            <a:ext cx="612775" cy="625475"/>
          </a:xfrm>
          <a:prstGeom prst="rect">
            <a:avLst/>
          </a:prstGeom>
          <a:solidFill>
            <a:srgbClr val="FFCC99"/>
          </a:solidFill>
          <a:ln w="12700" algn="ctr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FFCC99"/>
            </a:extrusionClr>
          </a:sp3d>
        </p:spPr>
        <p:txBody>
          <a:bodyPr lIns="89939" tIns="44969" rIns="89939" bIns="44969" anchor="ctr">
            <a:flatTx/>
          </a:bodyPr>
          <a:lstStyle/>
          <a:p>
            <a:r>
              <a:rPr lang="en-US" sz="1200"/>
              <a:t>Apps</a:t>
            </a:r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830263" y="5387975"/>
            <a:ext cx="5462587" cy="768350"/>
            <a:chOff x="750" y="3329"/>
            <a:chExt cx="2960" cy="484"/>
          </a:xfrm>
        </p:grpSpPr>
        <p:sp>
          <p:nvSpPr>
            <p:cNvPr id="3438613" name="AutoShape 21"/>
            <p:cNvSpPr>
              <a:spLocks noChangeArrowheads="1"/>
            </p:cNvSpPr>
            <p:nvPr/>
          </p:nvSpPr>
          <p:spPr bwMode="hidden">
            <a:xfrm>
              <a:off x="750" y="3329"/>
              <a:ext cx="2957" cy="190"/>
            </a:xfrm>
            <a:prstGeom prst="leftRightArrow">
              <a:avLst>
                <a:gd name="adj1" fmla="val 100000"/>
                <a:gd name="adj2" fmla="val 83004"/>
              </a:avLst>
            </a:prstGeom>
            <a:solidFill>
              <a:srgbClr val="008000"/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lIns="89939" tIns="44969" rIns="89939" bIns="44969" anchor="ctr">
              <a:spAutoFit/>
            </a:bodyPr>
            <a:lstStyle/>
            <a:p>
              <a:endParaRPr lang="en-US" sz="1400">
                <a:solidFill>
                  <a:schemeClr val="bg2"/>
                </a:solidFill>
              </a:endParaRPr>
            </a:p>
          </p:txBody>
        </p:sp>
        <p:sp>
          <p:nvSpPr>
            <p:cNvPr id="3438614" name="Text Box 22"/>
            <p:cNvSpPr txBox="1">
              <a:spLocks noChangeArrowheads="1"/>
            </p:cNvSpPr>
            <p:nvPr/>
          </p:nvSpPr>
          <p:spPr bwMode="hidden">
            <a:xfrm>
              <a:off x="854" y="3565"/>
              <a:ext cx="2856" cy="248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lIns="89939" tIns="44969" rIns="89939" bIns="44969">
              <a:spAutoFit/>
            </a:bodyPr>
            <a:lstStyle/>
            <a:p>
              <a:r>
                <a:rPr lang="en-US" sz="2000">
                  <a:solidFill>
                    <a:srgbClr val="FF3300"/>
                  </a:solidFill>
                </a:rPr>
                <a:t>Start SW development 9-12 months earlier</a:t>
              </a:r>
            </a:p>
          </p:txBody>
        </p:sp>
      </p:grpSp>
      <p:sp>
        <p:nvSpPr>
          <p:cNvPr id="3438615" name="Line 23"/>
          <p:cNvSpPr>
            <a:spLocks noChangeShapeType="1"/>
          </p:cNvSpPr>
          <p:nvPr/>
        </p:nvSpPr>
        <p:spPr bwMode="auto">
          <a:xfrm>
            <a:off x="693738" y="2130425"/>
            <a:ext cx="7937" cy="13922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958850" y="3621088"/>
            <a:ext cx="3732213" cy="722312"/>
            <a:chOff x="715" y="2295"/>
            <a:chExt cx="2351" cy="455"/>
          </a:xfrm>
        </p:grpSpPr>
        <p:grpSp>
          <p:nvGrpSpPr>
            <p:cNvPr id="7" name="Group 25"/>
            <p:cNvGrpSpPr>
              <a:grpSpLocks/>
            </p:cNvGrpSpPr>
            <p:nvPr/>
          </p:nvGrpSpPr>
          <p:grpSpPr bwMode="auto">
            <a:xfrm>
              <a:off x="715" y="2295"/>
              <a:ext cx="2351" cy="455"/>
              <a:chOff x="715" y="2466"/>
              <a:chExt cx="2351" cy="455"/>
            </a:xfrm>
          </p:grpSpPr>
          <p:sp>
            <p:nvSpPr>
              <p:cNvPr id="3438618" name="Text Box 26"/>
              <p:cNvSpPr txBox="1">
                <a:spLocks noChangeArrowheads="1"/>
              </p:cNvSpPr>
              <p:nvPr/>
            </p:nvSpPr>
            <p:spPr bwMode="hidden">
              <a:xfrm>
                <a:off x="1630" y="2466"/>
                <a:ext cx="1436" cy="401"/>
              </a:xfrm>
              <a:prstGeom prst="rect">
                <a:avLst/>
              </a:prstGeom>
              <a:solidFill>
                <a:srgbClr val="FFFFCC"/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lIns="89939" tIns="44969" rIns="89939" bIns="44969">
                <a:spAutoFit/>
              </a:bodyPr>
              <a:lstStyle/>
              <a:p>
                <a:pPr algn="l"/>
                <a:r>
                  <a:rPr lang="en-US" sz="1200">
                    <a:solidFill>
                      <a:srgbClr val="FF0000"/>
                    </a:solidFill>
                  </a:rPr>
                  <a:t>Early Software Development </a:t>
                </a:r>
              </a:p>
              <a:p>
                <a:pPr algn="l"/>
                <a:r>
                  <a:rPr lang="en-US" sz="1200">
                    <a:solidFill>
                      <a:srgbClr val="FF0000"/>
                    </a:solidFill>
                  </a:rPr>
                  <a:t>&amp; HW/SW integration</a:t>
                </a:r>
              </a:p>
              <a:p>
                <a:pPr algn="l"/>
                <a:r>
                  <a:rPr lang="en-US" sz="1200" u="sng">
                    <a:solidFill>
                      <a:srgbClr val="FF0000"/>
                    </a:solidFill>
                  </a:rPr>
                  <a:t>Using Virtual Platforms</a:t>
                </a:r>
              </a:p>
            </p:txBody>
          </p:sp>
          <p:sp>
            <p:nvSpPr>
              <p:cNvPr id="3438619" name="Line 27"/>
              <p:cNvSpPr>
                <a:spLocks noChangeShapeType="1"/>
              </p:cNvSpPr>
              <p:nvPr/>
            </p:nvSpPr>
            <p:spPr bwMode="hidden">
              <a:xfrm>
                <a:off x="715" y="2751"/>
                <a:ext cx="0" cy="17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89950" tIns="44975" rIns="89950" bIns="44975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438620" name="Line 28"/>
            <p:cNvSpPr>
              <a:spLocks noChangeShapeType="1"/>
            </p:cNvSpPr>
            <p:nvPr/>
          </p:nvSpPr>
          <p:spPr bwMode="auto">
            <a:xfrm>
              <a:off x="957" y="2584"/>
              <a:ext cx="0" cy="16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438621" name="Line 29"/>
            <p:cNvSpPr>
              <a:spLocks noChangeShapeType="1"/>
            </p:cNvSpPr>
            <p:nvPr/>
          </p:nvSpPr>
          <p:spPr bwMode="auto">
            <a:xfrm>
              <a:off x="1133" y="2585"/>
              <a:ext cx="0" cy="16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438622" name="Line 30"/>
            <p:cNvSpPr>
              <a:spLocks noChangeShapeType="1"/>
            </p:cNvSpPr>
            <p:nvPr/>
          </p:nvSpPr>
          <p:spPr bwMode="auto">
            <a:xfrm>
              <a:off x="1314" y="2586"/>
              <a:ext cx="0" cy="16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3438623" name="Rectangle 31"/>
          <p:cNvSpPr>
            <a:spLocks noChangeArrowheads="1"/>
          </p:cNvSpPr>
          <p:nvPr/>
        </p:nvSpPr>
        <p:spPr bwMode="hidden">
          <a:xfrm>
            <a:off x="84138" y="1558925"/>
            <a:ext cx="1031875" cy="555625"/>
          </a:xfrm>
          <a:prstGeom prst="rect">
            <a:avLst/>
          </a:prstGeom>
          <a:solidFill>
            <a:srgbClr val="CCFFFF"/>
          </a:solidFill>
          <a:ln w="12700" algn="ctr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CCFFFF"/>
            </a:extrusionClr>
          </a:sp3d>
        </p:spPr>
        <p:txBody>
          <a:bodyPr lIns="89939" tIns="44969" rIns="89939" bIns="44969" anchor="ctr">
            <a:flatTx/>
          </a:bodyPr>
          <a:lstStyle/>
          <a:p>
            <a:r>
              <a:rPr lang="en-US" sz="1100"/>
              <a:t>Architecture </a:t>
            </a:r>
            <a:br>
              <a:rPr lang="en-US" sz="1100"/>
            </a:br>
            <a:r>
              <a:rPr lang="en-US" sz="1100"/>
              <a:t>Design</a:t>
            </a:r>
          </a:p>
        </p:txBody>
      </p:sp>
      <p:sp>
        <p:nvSpPr>
          <p:cNvPr id="3438624" name="Rectangle 32"/>
          <p:cNvSpPr>
            <a:spLocks noChangeArrowheads="1"/>
          </p:cNvSpPr>
          <p:nvPr/>
        </p:nvSpPr>
        <p:spPr bwMode="hidden">
          <a:xfrm>
            <a:off x="1114425" y="2259013"/>
            <a:ext cx="1268413" cy="555625"/>
          </a:xfrm>
          <a:prstGeom prst="rect">
            <a:avLst/>
          </a:prstGeom>
          <a:solidFill>
            <a:srgbClr val="CCFFCC"/>
          </a:solidFill>
          <a:ln w="12700" algn="ctr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CCFFCC"/>
            </a:extrusionClr>
          </a:sp3d>
        </p:spPr>
        <p:txBody>
          <a:bodyPr lIns="89939" tIns="44969" rIns="89939" bIns="44969" anchor="ctr">
            <a:flatTx/>
          </a:bodyPr>
          <a:lstStyle/>
          <a:p>
            <a:r>
              <a:rPr lang="en-US" sz="1200"/>
              <a:t>Architecture</a:t>
            </a:r>
            <a:br>
              <a:rPr lang="en-US" sz="1200"/>
            </a:br>
            <a:r>
              <a:rPr lang="en-US" sz="1200"/>
              <a:t>&amp; Low-Power Optimization</a:t>
            </a:r>
          </a:p>
        </p:txBody>
      </p:sp>
      <p:sp>
        <p:nvSpPr>
          <p:cNvPr id="3438625" name="Rectangle 33"/>
          <p:cNvSpPr>
            <a:spLocks noChangeArrowheads="1"/>
          </p:cNvSpPr>
          <p:nvPr/>
        </p:nvSpPr>
        <p:spPr bwMode="hidden">
          <a:xfrm>
            <a:off x="2422525" y="2259013"/>
            <a:ext cx="1074738" cy="555625"/>
          </a:xfrm>
          <a:prstGeom prst="rect">
            <a:avLst/>
          </a:prstGeom>
          <a:solidFill>
            <a:srgbClr val="CCFFCC"/>
          </a:solidFill>
          <a:ln w="12700" algn="ctr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CCFFCC"/>
            </a:extrusionClr>
          </a:sp3d>
        </p:spPr>
        <p:txBody>
          <a:bodyPr lIns="89939" tIns="44969" rIns="89939" bIns="44969" anchor="ctr">
            <a:flatTx/>
          </a:bodyPr>
          <a:lstStyle/>
          <a:p>
            <a:r>
              <a:rPr lang="en-US" sz="1200"/>
              <a:t>System</a:t>
            </a:r>
          </a:p>
          <a:p>
            <a:r>
              <a:rPr lang="en-US" sz="1200"/>
              <a:t>Validation</a:t>
            </a:r>
          </a:p>
        </p:txBody>
      </p:sp>
      <p:sp>
        <p:nvSpPr>
          <p:cNvPr id="3438626" name="Line 34"/>
          <p:cNvSpPr>
            <a:spLocks noChangeShapeType="1"/>
          </p:cNvSpPr>
          <p:nvPr/>
        </p:nvSpPr>
        <p:spPr bwMode="auto">
          <a:xfrm>
            <a:off x="1116013" y="2852738"/>
            <a:ext cx="0" cy="615950"/>
          </a:xfrm>
          <a:prstGeom prst="line">
            <a:avLst/>
          </a:prstGeom>
          <a:noFill/>
          <a:ln w="28575">
            <a:solidFill>
              <a:srgbClr val="42BE42"/>
            </a:solidFill>
            <a:round/>
            <a:headEnd type="triangle" w="med" len="med"/>
            <a:tailEnd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3438627" name="Rectangle 35"/>
          <p:cNvSpPr>
            <a:spLocks noChangeArrowheads="1"/>
          </p:cNvSpPr>
          <p:nvPr/>
        </p:nvSpPr>
        <p:spPr bwMode="auto">
          <a:xfrm>
            <a:off x="5148263" y="4811713"/>
            <a:ext cx="2765425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8" tIns="45714" rIns="91428" bIns="45714">
            <a:spAutoFit/>
          </a:bodyPr>
          <a:lstStyle/>
          <a:p>
            <a:pPr algn="l"/>
            <a:r>
              <a:rPr lang="en-US" sz="1400">
                <a:solidFill>
                  <a:srgbClr val="FF0000"/>
                </a:solidFill>
              </a:rPr>
              <a:t>1</a:t>
            </a:r>
            <a:r>
              <a:rPr lang="en-US" sz="1400" baseline="30000">
                <a:solidFill>
                  <a:srgbClr val="FF0000"/>
                </a:solidFill>
              </a:rPr>
              <a:t>st</a:t>
            </a:r>
            <a:r>
              <a:rPr lang="en-US" sz="1400">
                <a:solidFill>
                  <a:srgbClr val="FF0000"/>
                </a:solidFill>
              </a:rPr>
              <a:t>-day</a:t>
            </a:r>
          </a:p>
          <a:p>
            <a:pPr algn="l"/>
            <a:r>
              <a:rPr lang="en-US" sz="1400">
                <a:solidFill>
                  <a:srgbClr val="FF0000"/>
                </a:solidFill>
              </a:rPr>
              <a:t>Integration of SW with real HW</a:t>
            </a:r>
          </a:p>
        </p:txBody>
      </p:sp>
      <p:sp>
        <p:nvSpPr>
          <p:cNvPr id="3438628" name="Rectangle 36"/>
          <p:cNvSpPr>
            <a:spLocks noChangeArrowheads="1"/>
          </p:cNvSpPr>
          <p:nvPr/>
        </p:nvSpPr>
        <p:spPr bwMode="hidden">
          <a:xfrm>
            <a:off x="1155700" y="1557338"/>
            <a:ext cx="2341563" cy="555625"/>
          </a:xfrm>
          <a:prstGeom prst="rect">
            <a:avLst/>
          </a:prstGeom>
          <a:solidFill>
            <a:srgbClr val="CCFFFF"/>
          </a:solidFill>
          <a:ln w="12700" algn="ctr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CCFFFF"/>
            </a:extrusionClr>
          </a:sp3d>
        </p:spPr>
        <p:txBody>
          <a:bodyPr lIns="89939" tIns="44969" rIns="89939" bIns="44969" anchor="ctr">
            <a:flatTx/>
          </a:bodyPr>
          <a:lstStyle/>
          <a:p>
            <a:r>
              <a:rPr lang="en-US" sz="1200"/>
              <a:t>Chip Design</a:t>
            </a:r>
          </a:p>
        </p:txBody>
      </p:sp>
      <p:sp>
        <p:nvSpPr>
          <p:cNvPr id="3438629" name="Rectangle 37"/>
          <p:cNvSpPr>
            <a:spLocks noChangeArrowheads="1"/>
          </p:cNvSpPr>
          <p:nvPr/>
        </p:nvSpPr>
        <p:spPr bwMode="hidden">
          <a:xfrm>
            <a:off x="3530600" y="1557338"/>
            <a:ext cx="1541463" cy="555625"/>
          </a:xfrm>
          <a:prstGeom prst="rect">
            <a:avLst/>
          </a:prstGeom>
          <a:solidFill>
            <a:srgbClr val="CCFFFF"/>
          </a:solidFill>
          <a:ln w="12700" algn="ctr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CCFFFF"/>
            </a:extrusionClr>
          </a:sp3d>
        </p:spPr>
        <p:txBody>
          <a:bodyPr lIns="89939" tIns="44969" rIns="89939" bIns="44969" anchor="ctr">
            <a:flatTx/>
          </a:bodyPr>
          <a:lstStyle/>
          <a:p>
            <a:r>
              <a:rPr lang="en-US" sz="1200"/>
              <a:t>Prototype Silicon Manufacturing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8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6857 0 " pathEditMode="relative" ptsTypes="AA">
                                      <p:cBhvr>
                                        <p:cTn id="17" dur="2000" fill="hold"/>
                                        <p:tgtEl>
                                          <p:spTgt spid="34386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6857 0 " pathEditMode="relative" ptsTypes="AA">
                                      <p:cBhvr>
                                        <p:cTn id="19" dur="2000" fill="hold"/>
                                        <p:tgtEl>
                                          <p:spTgt spid="34386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6857 0 " pathEditMode="relative" ptsTypes="AA">
                                      <p:cBhvr>
                                        <p:cTn id="21" dur="2000" fill="hold"/>
                                        <p:tgtEl>
                                          <p:spTgt spid="34386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438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8608" grpId="0" animBg="1"/>
      <p:bldP spid="3438609" grpId="0" animBg="1"/>
      <p:bldP spid="3438610" grpId="0" animBg="1"/>
      <p:bldP spid="3438611" grpId="0" animBg="1"/>
      <p:bldP spid="3438615" grpId="0" animBg="1"/>
      <p:bldP spid="3438624" grpId="0" animBg="1"/>
      <p:bldP spid="3438625" grpId="0" animBg="1"/>
      <p:bldP spid="3438625" grpId="1" animBg="1"/>
      <p:bldP spid="3438626" grpId="0" animBg="1"/>
      <p:bldP spid="34386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66675"/>
            <a:ext cx="7772400" cy="1143000"/>
          </a:xfrm>
        </p:spPr>
        <p:txBody>
          <a:bodyPr/>
          <a:lstStyle/>
          <a:p>
            <a:r>
              <a:rPr lang="en-US"/>
              <a:t>Virtual Platform Usage</a:t>
            </a:r>
            <a:br>
              <a:rPr lang="en-US"/>
            </a:br>
            <a:r>
              <a:rPr lang="en-US" sz="2800" i="1"/>
              <a:t>A Case Study</a:t>
            </a:r>
          </a:p>
        </p:txBody>
      </p:sp>
      <p:pic>
        <p:nvPicPr>
          <p:cNvPr id="3298307" name="Picture 3" descr="Platform Us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3" y="995363"/>
            <a:ext cx="6503987" cy="5241925"/>
          </a:xfrm>
          <a:prstGeom prst="rect">
            <a:avLst/>
          </a:prstGeom>
          <a:noFill/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219700" y="1657350"/>
            <a:ext cx="322263" cy="3798888"/>
            <a:chOff x="5810" y="1392"/>
            <a:chExt cx="326" cy="3190"/>
          </a:xfrm>
        </p:grpSpPr>
        <p:sp>
          <p:nvSpPr>
            <p:cNvPr id="3298309" name="Line 5"/>
            <p:cNvSpPr>
              <a:spLocks noChangeShapeType="1"/>
            </p:cNvSpPr>
            <p:nvPr/>
          </p:nvSpPr>
          <p:spPr bwMode="auto">
            <a:xfrm flipV="1">
              <a:off x="5976" y="1392"/>
              <a:ext cx="0" cy="3190"/>
            </a:xfrm>
            <a:prstGeom prst="line">
              <a:avLst/>
            </a:prstGeom>
            <a:noFill/>
            <a:ln w="76200" cap="rnd">
              <a:solidFill>
                <a:srgbClr val="FFFF00">
                  <a:alpha val="60001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298310" name="Text Box 6"/>
            <p:cNvSpPr txBox="1">
              <a:spLocks noChangeArrowheads="1"/>
            </p:cNvSpPr>
            <p:nvPr/>
          </p:nvSpPr>
          <p:spPr bwMode="auto">
            <a:xfrm>
              <a:off x="5810" y="2071"/>
              <a:ext cx="326" cy="1455"/>
            </a:xfrm>
            <a:prstGeom prst="rect">
              <a:avLst/>
            </a:prstGeom>
            <a:solidFill>
              <a:srgbClr val="FFFF00">
                <a:alpha val="60001"/>
              </a:srgb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vert="eaVert" wrap="none" lIns="61539" tIns="30770" rIns="61539" bIns="30770">
              <a:spAutoFit/>
            </a:bodyPr>
            <a:lstStyle/>
            <a:p>
              <a:pPr algn="l" defTabSz="615950"/>
              <a:r>
                <a:rPr lang="en-US" sz="1300"/>
                <a:t>Hardware Availability</a:t>
              </a:r>
            </a:p>
          </p:txBody>
        </p:sp>
      </p:grpSp>
      <p:sp>
        <p:nvSpPr>
          <p:cNvPr id="3298311" name="AutoShape 7"/>
          <p:cNvSpPr>
            <a:spLocks noChangeArrowheads="1"/>
          </p:cNvSpPr>
          <p:nvPr/>
        </p:nvSpPr>
        <p:spPr bwMode="auto">
          <a:xfrm>
            <a:off x="1173163" y="4322763"/>
            <a:ext cx="4191000" cy="688975"/>
          </a:xfrm>
          <a:prstGeom prst="leftRightArrow">
            <a:avLst>
              <a:gd name="adj1" fmla="val 50259"/>
              <a:gd name="adj2" fmla="val 62181"/>
            </a:avLst>
          </a:prstGeom>
          <a:solidFill>
            <a:srgbClr val="FFFF00">
              <a:alpha val="60001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61539" tIns="30770" rIns="61539" bIns="30770" anchor="ctr"/>
          <a:lstStyle/>
          <a:p>
            <a:pPr defTabSz="615950"/>
            <a:r>
              <a:rPr lang="en-US" sz="1300"/>
              <a:t>Early (Pre-Si) Software Development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83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8629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Virtual Platforms</a:t>
            </a:r>
            <a:br>
              <a:rPr lang="en-US"/>
            </a:br>
            <a:r>
              <a:rPr lang="en-US" sz="2800" i="1"/>
              <a:t>It’s Like Hardware – Only Better!</a:t>
            </a:r>
          </a:p>
        </p:txBody>
      </p:sp>
      <p:pic>
        <p:nvPicPr>
          <p:cNvPr id="3268611" name="Picture 3" descr="VPOM2420-Linux-Lauterba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0188" y="1314450"/>
            <a:ext cx="3748087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68612" name="Picture 4" descr="2_IMG_4149"/>
          <p:cNvPicPr>
            <a:picLocks noChangeAspect="1" noChangeArrowheads="1"/>
          </p:cNvPicPr>
          <p:nvPr/>
        </p:nvPicPr>
        <p:blipFill>
          <a:blip r:embed="rId4" cstate="print"/>
          <a:srcRect l="4626" t="7707" b="14920"/>
          <a:stretch>
            <a:fillRect/>
          </a:stretch>
        </p:blipFill>
        <p:spPr bwMode="auto">
          <a:xfrm>
            <a:off x="793750" y="1443038"/>
            <a:ext cx="3379788" cy="2057400"/>
          </a:xfrm>
          <a:prstGeom prst="rect">
            <a:avLst/>
          </a:prstGeom>
          <a:noFill/>
        </p:spPr>
      </p:pic>
      <p:sp>
        <p:nvSpPr>
          <p:cNvPr id="3268613" name="AutoShape 5"/>
          <p:cNvSpPr>
            <a:spLocks noChangeArrowheads="1"/>
          </p:cNvSpPr>
          <p:nvPr/>
        </p:nvSpPr>
        <p:spPr bwMode="auto">
          <a:xfrm>
            <a:off x="4359275" y="2179638"/>
            <a:ext cx="790575" cy="458787"/>
          </a:xfrm>
          <a:prstGeom prst="rightArrow">
            <a:avLst>
              <a:gd name="adj1" fmla="val 50176"/>
              <a:gd name="adj2" fmla="val 70882"/>
            </a:avLst>
          </a:prstGeom>
          <a:solidFill>
            <a:srgbClr val="3399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268640" name="Group 32"/>
          <p:cNvGraphicFramePr>
            <a:graphicFrameLocks noGrp="1"/>
          </p:cNvGraphicFramePr>
          <p:nvPr/>
        </p:nvGraphicFramePr>
        <p:xfrm>
          <a:off x="806450" y="3754438"/>
          <a:ext cx="8210550" cy="2279651"/>
        </p:xfrm>
        <a:graphic>
          <a:graphicData uri="http://schemas.openxmlformats.org/drawingml/2006/table">
            <a:tbl>
              <a:tblPr/>
              <a:tblGrid>
                <a:gridCol w="3352800"/>
                <a:gridCol w="4857750"/>
              </a:tblGrid>
              <a:tr h="773113"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20000"/>
                        </a:spcAft>
                        <a:buClr>
                          <a:srgbClr val="7900A4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Early Availability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20000"/>
                        </a:spcAft>
                        <a:buClr>
                          <a:srgbClr val="7900A4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available before the chips come back from the fab and boards have been debugged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20000"/>
                        </a:spcAft>
                        <a:buClr>
                          <a:srgbClr val="7900A4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Enhanced Debugging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20000"/>
                        </a:spcAft>
                        <a:buClr>
                          <a:srgbClr val="7900A4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full visibility and control with non intrusive access to all components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20000"/>
                        </a:spcAft>
                        <a:buClr>
                          <a:srgbClr val="7900A4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Easy to Deploy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20000"/>
                        </a:spcAft>
                        <a:buClr>
                          <a:srgbClr val="7900A4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minimal user ramp up time and logistical effort to distribute and update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Software Development Kit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Software Development Kit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Android SDK Screenshot – GUI Emulation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6553200" cy="4727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FPGA: Prototyping in Silicon … but Pre - Silicon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FPGA: Prototyping in Silicon … but Pre - Silicon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Agenda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28600" y="1219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Emulators: Prototyping or Verification?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28600" y="1219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Emulators: Prototyping or Verification?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28600" y="1219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Silicon as Prototype Platform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28600" y="1219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Silicon as Prototype Platform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Prototyping Use Models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Prototyping Use Models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 Exploration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Development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Software Development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Verification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on a Chip - </a:t>
            </a:r>
            <a:r>
              <a:rPr lang="en-US" dirty="0" err="1" smtClean="0"/>
              <a:t>SoC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User Priorities in Prototyping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User Priorities in Prototyping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User Priorities in Prototyping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User Priorities in Prototyping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371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0"/>
            <a:ext cx="8686800" cy="1143000"/>
          </a:xfrm>
        </p:spPr>
        <p:txBody>
          <a:bodyPr/>
          <a:lstStyle/>
          <a:p>
            <a:r>
              <a:rPr lang="en-US" smtClean="0"/>
              <a:t>Chip Design Trends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333375"/>
            <a:ext cx="7839075" cy="609600"/>
          </a:xfrm>
        </p:spPr>
        <p:txBody>
          <a:bodyPr>
            <a:noAutofit/>
          </a:bodyPr>
          <a:lstStyle/>
          <a:p>
            <a:r>
              <a:rPr lang="en-US" dirty="0" smtClean="0"/>
              <a:t>Miniaturization Towards Smaller Technology Nodes</a:t>
            </a:r>
            <a:endParaRPr lang="en-US" dirty="0"/>
          </a:p>
        </p:txBody>
      </p:sp>
      <p:sp>
        <p:nvSpPr>
          <p:cNvPr id="24" name="Text Placeholder 23"/>
          <p:cNvSpPr txBox="1">
            <a:spLocks/>
          </p:cNvSpPr>
          <p:nvPr/>
        </p:nvSpPr>
        <p:spPr>
          <a:xfrm>
            <a:off x="6629401" y="1402080"/>
            <a:ext cx="2243664" cy="330926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grpSp>
        <p:nvGrpSpPr>
          <p:cNvPr id="3" name="Group 13"/>
          <p:cNvGrpSpPr/>
          <p:nvPr/>
        </p:nvGrpSpPr>
        <p:grpSpPr>
          <a:xfrm>
            <a:off x="0" y="1524000"/>
            <a:ext cx="8934450" cy="4419600"/>
            <a:chOff x="0" y="1524000"/>
            <a:chExt cx="6922944" cy="3962400"/>
          </a:xfrm>
        </p:grpSpPr>
        <p:graphicFrame>
          <p:nvGraphicFramePr>
            <p:cNvPr id="22" name="Chart Placeholder 3"/>
            <p:cNvGraphicFramePr>
              <a:graphicFrameLocks/>
            </p:cNvGraphicFramePr>
            <p:nvPr/>
          </p:nvGraphicFramePr>
          <p:xfrm>
            <a:off x="0" y="1524000"/>
            <a:ext cx="6568440" cy="3962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5" name="Rounded Rectangle 24"/>
            <p:cNvSpPr/>
            <p:nvPr/>
          </p:nvSpPr>
          <p:spPr>
            <a:xfrm>
              <a:off x="1051560" y="1828800"/>
              <a:ext cx="1005840" cy="1905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90nm</a:t>
              </a:r>
              <a:endParaRPr lang="en-US" sz="1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2331374" y="2089785"/>
              <a:ext cx="1005840" cy="1905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65nm</a:t>
              </a:r>
              <a:endParaRPr lang="en-US" sz="1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4230313" y="2255520"/>
              <a:ext cx="1005840" cy="19050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45/40nm</a:t>
              </a:r>
              <a:endParaRPr lang="en-US" sz="1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5662527" y="2516505"/>
              <a:ext cx="1005840" cy="190500"/>
            </a:xfrm>
            <a:prstGeom prst="roundRect">
              <a:avLst/>
            </a:prstGeom>
            <a:solidFill>
              <a:schemeClr val="accent4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32/28nm</a:t>
              </a:r>
              <a:endParaRPr lang="en-US" sz="1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5808866" y="2910840"/>
              <a:ext cx="1005840" cy="190500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accent1">
                      <a:lumMod val="50000"/>
                    </a:schemeClr>
                  </a:solidFill>
                </a:rPr>
                <a:t>22/20nm</a:t>
              </a:r>
              <a:endParaRPr lang="en-US" sz="12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917104" y="3248025"/>
              <a:ext cx="1005840" cy="190500"/>
            </a:xfrm>
            <a:prstGeom prst="roundRect">
              <a:avLst/>
            </a:prstGeom>
            <a:solidFill>
              <a:schemeClr val="accent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16nm</a:t>
              </a:r>
              <a:endParaRPr lang="en-US" sz="1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</p:nvPr>
        </p:nvGraphicFramePr>
        <p:xfrm>
          <a:off x="705485" y="1478280"/>
          <a:ext cx="7524115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0005"/>
                <a:gridCol w="887730"/>
                <a:gridCol w="887730"/>
                <a:gridCol w="887730"/>
                <a:gridCol w="887730"/>
                <a:gridCol w="887730"/>
                <a:gridCol w="887730"/>
                <a:gridCol w="887730"/>
              </a:tblGrid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2009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2010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2011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2012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2013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2014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2015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16/15 </a:t>
                      </a:r>
                      <a:r>
                        <a:rPr lang="es-CL" sz="2000" dirty="0" err="1" smtClean="0"/>
                        <a:t>nm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20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45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75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22/20 </a:t>
                      </a:r>
                      <a:r>
                        <a:rPr lang="es-CL" sz="2000" dirty="0" err="1" smtClean="0"/>
                        <a:t>nm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29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58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88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127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189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32/28 </a:t>
                      </a:r>
                      <a:r>
                        <a:rPr lang="es-CL" sz="2000" dirty="0" err="1" smtClean="0"/>
                        <a:t>nm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59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92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130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185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234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263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312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45/40 </a:t>
                      </a:r>
                      <a:r>
                        <a:rPr lang="es-CL" sz="2000" dirty="0" err="1" smtClean="0"/>
                        <a:t>nm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151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243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323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391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435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482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516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65 </a:t>
                      </a:r>
                      <a:r>
                        <a:rPr lang="es-CL" sz="2000" dirty="0" err="1" smtClean="0"/>
                        <a:t>nm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549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671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819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971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1,046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1,035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978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90 </a:t>
                      </a:r>
                      <a:r>
                        <a:rPr lang="es-CL" sz="2000" dirty="0" err="1" smtClean="0"/>
                        <a:t>nm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793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742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691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647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619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592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568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130 </a:t>
                      </a:r>
                      <a:r>
                        <a:rPr lang="es-CL" sz="2000" dirty="0" err="1" smtClean="0"/>
                        <a:t>nm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1,567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1,621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1,645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1,657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1,620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1,571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000" dirty="0" smtClean="0"/>
                        <a:t>1,478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Miniaturization Towards Smaller Technology Nodes</a:t>
            </a:r>
            <a:endParaRPr lang="en-US" dirty="0"/>
          </a:p>
        </p:txBody>
      </p:sp>
      <p:sp>
        <p:nvSpPr>
          <p:cNvPr id="24" name="Text Placeholder 23"/>
          <p:cNvSpPr txBox="1">
            <a:spLocks/>
          </p:cNvSpPr>
          <p:nvPr/>
        </p:nvSpPr>
        <p:spPr>
          <a:xfrm>
            <a:off x="6629401" y="1402080"/>
            <a:ext cx="2243664" cy="330926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8200" y="5562600"/>
            <a:ext cx="41168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Source: IBS (international Business Strategy Inc.)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838200" y="4876800"/>
            <a:ext cx="40735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Design starts per technology node</a:t>
            </a:r>
            <a:endParaRPr lang="en-US" sz="2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Decrease in Overall Design Starts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Decrease in Overall Design Starts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Increased Programmability and Software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Economics of SoC Design</a:t>
            </a:r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371599"/>
            <a:ext cx="7391400" cy="4773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Increased Programmability and Software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8016" y="1524000"/>
            <a:ext cx="7241584" cy="39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62000" y="5867400"/>
            <a:ext cx="4206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Source: IBS (international Business Strategy Inc.)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495800" y="5410200"/>
            <a:ext cx="10897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Technology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Increased Programmability and Software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Increased Programmability and Software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Block Reuse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91260" y="1569720"/>
          <a:ext cx="7385940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993"/>
                <a:gridCol w="817880"/>
                <a:gridCol w="817880"/>
                <a:gridCol w="803847"/>
                <a:gridCol w="817880"/>
                <a:gridCol w="817880"/>
                <a:gridCol w="817880"/>
                <a:gridCol w="1028700"/>
              </a:tblGrid>
              <a:tr h="370840">
                <a:tc>
                  <a:txBody>
                    <a:bodyPr/>
                    <a:lstStyle/>
                    <a:p>
                      <a:endParaRPr lang="en-US" sz="2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2009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2010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2011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2012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2013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2014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2015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% of reuse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53%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55%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57%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60%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63%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68%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73%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IP Block Reuse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2000" y="2740223"/>
            <a:ext cx="3514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Percentage of reuse of IP blocks</a:t>
            </a:r>
            <a:endParaRPr lang="en-US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697276" y="3565565"/>
          <a:ext cx="8037328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583"/>
                <a:gridCol w="816609"/>
                <a:gridCol w="816609"/>
                <a:gridCol w="802598"/>
                <a:gridCol w="816609"/>
                <a:gridCol w="816609"/>
                <a:gridCol w="816609"/>
                <a:gridCol w="1027102"/>
              </a:tblGrid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2009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2010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2011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2012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2013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2014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2015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Average</a:t>
                      </a:r>
                      <a:r>
                        <a:rPr lang="en-US" sz="2000" baseline="0" noProof="0" dirty="0" smtClean="0"/>
                        <a:t> number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41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50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60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73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89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99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113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2000" y="4736068"/>
            <a:ext cx="3509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Percentage of reuse of IP blocks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5802868"/>
            <a:ext cx="35092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Source: </a:t>
            </a:r>
            <a:r>
              <a:rPr lang="en-US" sz="1400" dirty="0" err="1" smtClean="0"/>
              <a:t>Semico</a:t>
            </a:r>
            <a:r>
              <a:rPr lang="en-US" sz="1400" dirty="0" smtClean="0"/>
              <a:t> Research Corp.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Block Reuse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Specificity and Mixed-Signal Design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Specificity and Mixed-Signal Design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" y="762000"/>
            <a:ext cx="9367476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Multicore</a:t>
            </a:r>
            <a:r>
              <a:rPr lang="en-US" dirty="0" smtClean="0"/>
              <a:t> Architectures and Low Power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6546" name="Picture 2" descr="swhw helix cle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9000" y="946150"/>
            <a:ext cx="6299200" cy="5303838"/>
          </a:xfrm>
          <a:prstGeom prst="rect">
            <a:avLst/>
          </a:prstGeom>
          <a:noFill/>
        </p:spPr>
      </p:pic>
      <p:sp>
        <p:nvSpPr>
          <p:cNvPr id="3436547" name="Rectangle 3"/>
          <p:cNvSpPr>
            <a:spLocks noGrp="1" noChangeArrowheads="1"/>
          </p:cNvSpPr>
          <p:nvPr>
            <p:ph type="title"/>
          </p:nvPr>
        </p:nvSpPr>
        <p:spPr>
          <a:xfrm>
            <a:off x="-12700" y="-177800"/>
            <a:ext cx="8939213" cy="1881188"/>
          </a:xfrm>
          <a:noFill/>
          <a:ln/>
        </p:spPr>
        <p:txBody>
          <a:bodyPr/>
          <a:lstStyle/>
          <a:p>
            <a:pPr algn="r"/>
            <a:r>
              <a:rPr lang="en-US"/>
              <a:t>HW/SW Design, Integration &amp; Verification:</a:t>
            </a:r>
            <a:br>
              <a:rPr lang="en-US"/>
            </a:br>
            <a:r>
              <a:rPr lang="en-US"/>
              <a:t>A Major Challenge</a:t>
            </a:r>
            <a:endParaRPr lang="en-US" sz="2600" b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14375" y="1236663"/>
            <a:ext cx="2333625" cy="4964112"/>
            <a:chOff x="2256" y="563"/>
            <a:chExt cx="1470" cy="3127"/>
          </a:xfrm>
        </p:grpSpPr>
        <p:sp>
          <p:nvSpPr>
            <p:cNvPr id="3436549" name="AutoShape 5"/>
            <p:cNvSpPr>
              <a:spLocks noChangeArrowheads="1"/>
            </p:cNvSpPr>
            <p:nvPr/>
          </p:nvSpPr>
          <p:spPr bwMode="auto">
            <a:xfrm>
              <a:off x="2256" y="1885"/>
              <a:ext cx="1470" cy="1805"/>
            </a:xfrm>
            <a:prstGeom prst="roundRect">
              <a:avLst>
                <a:gd name="adj" fmla="val 16667"/>
              </a:avLst>
            </a:prstGeom>
            <a:solidFill>
              <a:srgbClr val="D5FFD5"/>
            </a:solidFill>
            <a:ln w="9525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D5FFD5"/>
              </a:extrusionClr>
            </a:sp3d>
          </p:spPr>
          <p:txBody>
            <a:bodyPr lIns="94042" tIns="47021" rIns="94042" bIns="47021" anchorCtr="1">
              <a:spAutoFit/>
              <a:flatTx/>
            </a:bodyPr>
            <a:lstStyle/>
            <a:p>
              <a:pPr defTabSz="941388" eaLnBrk="1" hangingPunct="1"/>
              <a:r>
                <a:rPr lang="en-US" sz="1400" dirty="0">
                  <a:solidFill>
                    <a:srgbClr val="000066"/>
                  </a:solidFill>
                </a:rPr>
                <a:t>Multi-Band Cell Phone</a:t>
              </a:r>
            </a:p>
            <a:p>
              <a:pPr defTabSz="941388" eaLnBrk="1" hangingPunct="1"/>
              <a:r>
                <a:rPr lang="en-US" sz="1400" dirty="0">
                  <a:solidFill>
                    <a:srgbClr val="000066"/>
                  </a:solidFill>
                </a:rPr>
                <a:t>Full PDA</a:t>
              </a:r>
            </a:p>
            <a:p>
              <a:pPr defTabSz="941388" eaLnBrk="1" hangingPunct="1"/>
              <a:r>
                <a:rPr lang="en-US" sz="1400" dirty="0">
                  <a:solidFill>
                    <a:srgbClr val="000066"/>
                  </a:solidFill>
                </a:rPr>
                <a:t>5MP Camera</a:t>
              </a:r>
            </a:p>
            <a:p>
              <a:pPr defTabSz="941388" eaLnBrk="1" hangingPunct="1"/>
              <a:r>
                <a:rPr lang="en-US" sz="1400" dirty="0">
                  <a:solidFill>
                    <a:srgbClr val="000066"/>
                  </a:solidFill>
                </a:rPr>
                <a:t>MP3 Player</a:t>
              </a:r>
              <a:br>
                <a:rPr lang="en-US" sz="1400" dirty="0">
                  <a:solidFill>
                    <a:srgbClr val="000066"/>
                  </a:solidFill>
                </a:rPr>
              </a:br>
              <a:r>
                <a:rPr lang="en-US" sz="1400" dirty="0">
                  <a:solidFill>
                    <a:srgbClr val="000066"/>
                  </a:solidFill>
                </a:rPr>
                <a:t>Camcorder</a:t>
              </a:r>
            </a:p>
            <a:p>
              <a:pPr defTabSz="941388" eaLnBrk="1" hangingPunct="1"/>
              <a:r>
                <a:rPr lang="en-US" sz="1400" dirty="0">
                  <a:solidFill>
                    <a:srgbClr val="000066"/>
                  </a:solidFill>
                </a:rPr>
                <a:t>Video Player</a:t>
              </a:r>
            </a:p>
            <a:p>
              <a:pPr defTabSz="941388" eaLnBrk="1" hangingPunct="1"/>
              <a:r>
                <a:rPr lang="en-US" sz="1400" dirty="0">
                  <a:solidFill>
                    <a:srgbClr val="000066"/>
                  </a:solidFill>
                </a:rPr>
                <a:t>Game Console</a:t>
              </a:r>
            </a:p>
            <a:p>
              <a:pPr defTabSz="941388" eaLnBrk="1" hangingPunct="1"/>
              <a:r>
                <a:rPr lang="en-US" sz="1400" dirty="0">
                  <a:solidFill>
                    <a:srgbClr val="000066"/>
                  </a:solidFill>
                </a:rPr>
                <a:t>Web Browser</a:t>
              </a:r>
            </a:p>
            <a:p>
              <a:pPr defTabSz="941388" eaLnBrk="1" hangingPunct="1"/>
              <a:r>
                <a:rPr lang="en-US" sz="1400" dirty="0">
                  <a:solidFill>
                    <a:srgbClr val="000066"/>
                  </a:solidFill>
                </a:rPr>
                <a:t>Email Terminal</a:t>
              </a:r>
            </a:p>
            <a:p>
              <a:pPr defTabSz="941388" eaLnBrk="1" hangingPunct="1"/>
              <a:r>
                <a:rPr lang="en-US" sz="1400" dirty="0">
                  <a:solidFill>
                    <a:srgbClr val="000066"/>
                  </a:solidFill>
                </a:rPr>
                <a:t>GPS &amp; Navigation Connectivity</a:t>
              </a:r>
              <a:br>
                <a:rPr lang="en-US" sz="1400" dirty="0">
                  <a:solidFill>
                    <a:srgbClr val="000066"/>
                  </a:solidFill>
                </a:rPr>
              </a:br>
              <a:r>
                <a:rPr lang="en-US" sz="1400" dirty="0">
                  <a:solidFill>
                    <a:srgbClr val="000066"/>
                  </a:solidFill>
                </a:rPr>
                <a:t> (USB, </a:t>
              </a:r>
              <a:r>
                <a:rPr lang="en-US" sz="1400" dirty="0" err="1">
                  <a:solidFill>
                    <a:srgbClr val="000066"/>
                  </a:solidFill>
                </a:rPr>
                <a:t>WiFi</a:t>
              </a:r>
              <a:r>
                <a:rPr lang="en-US" sz="1400" dirty="0">
                  <a:solidFill>
                    <a:srgbClr val="000066"/>
                  </a:solidFill>
                </a:rPr>
                <a:t>, BT)</a:t>
              </a:r>
            </a:p>
          </p:txBody>
        </p:sp>
        <p:pic>
          <p:nvPicPr>
            <p:cNvPr id="3436550" name="Picture 6" descr="GOLDSTAR CELL PHONE copy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9818596">
              <a:off x="2514" y="563"/>
              <a:ext cx="947" cy="1306"/>
            </a:xfrm>
            <a:prstGeom prst="rect">
              <a:avLst/>
            </a:prstGeom>
            <a:noFill/>
          </p:spPr>
        </p:pic>
      </p:grpSp>
      <p:sp>
        <p:nvSpPr>
          <p:cNvPr id="3436551" name="Text Box 7"/>
          <p:cNvSpPr txBox="1">
            <a:spLocks noChangeArrowheads="1"/>
          </p:cNvSpPr>
          <p:nvPr/>
        </p:nvSpPr>
        <p:spPr bwMode="auto">
          <a:xfrm>
            <a:off x="6043613" y="1801813"/>
            <a:ext cx="2727325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1"/>
                </a:solidFill>
              </a:rPr>
              <a:t>especially in the</a:t>
            </a:r>
          </a:p>
          <a:p>
            <a:r>
              <a:rPr lang="en-US">
                <a:solidFill>
                  <a:schemeClr val="accent1"/>
                </a:solidFill>
              </a:rPr>
              <a:t>fast-paced</a:t>
            </a:r>
            <a:br>
              <a:rPr lang="en-US">
                <a:solidFill>
                  <a:schemeClr val="accent1"/>
                </a:solidFill>
              </a:rPr>
            </a:br>
            <a:r>
              <a:rPr lang="en-US">
                <a:solidFill>
                  <a:schemeClr val="accent1"/>
                </a:solidFill>
              </a:rPr>
              <a:t>consumer market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6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36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6551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7848600" cy="508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09600" y="5486400"/>
            <a:ext cx="3509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CPU requirements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29200" y="5791200"/>
            <a:ext cx="35092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Source: ITRS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33400"/>
            <a:ext cx="8229600" cy="5122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09600" y="5726668"/>
            <a:ext cx="3509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CPU requirements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29200" y="5864423"/>
            <a:ext cx="35092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Source: ITRS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Typical System Design Flow</a:t>
            </a:r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685800" y="1219200"/>
            <a:ext cx="1828800" cy="4495800"/>
            <a:chOff x="685800" y="1219200"/>
            <a:chExt cx="1828800" cy="4495800"/>
          </a:xfrm>
        </p:grpSpPr>
        <p:sp>
          <p:nvSpPr>
            <p:cNvPr id="3" name="Rectangle 2"/>
            <p:cNvSpPr/>
            <p:nvPr/>
          </p:nvSpPr>
          <p:spPr>
            <a:xfrm>
              <a:off x="914400" y="1409700"/>
              <a:ext cx="1371600" cy="762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System specification</a:t>
              </a:r>
              <a:endParaRPr lang="en-US" sz="160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914400" y="3028950"/>
              <a:ext cx="1371600" cy="762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smtClean="0"/>
                <a:t>System architecture</a:t>
              </a:r>
              <a:endParaRPr lang="en-US" sz="160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952500" y="4648200"/>
              <a:ext cx="1295400" cy="762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smtClean="0"/>
                <a:t>HW/SW Partitioning</a:t>
              </a:r>
              <a:endParaRPr lang="en-US" sz="160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85800" y="1219200"/>
              <a:ext cx="1828800" cy="449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Down Arrow 10"/>
            <p:cNvSpPr/>
            <p:nvPr/>
          </p:nvSpPr>
          <p:spPr>
            <a:xfrm>
              <a:off x="1485900" y="2209800"/>
              <a:ext cx="228600" cy="7620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Down Arrow 11"/>
            <p:cNvSpPr/>
            <p:nvPr/>
          </p:nvSpPr>
          <p:spPr>
            <a:xfrm>
              <a:off x="1485900" y="3810000"/>
              <a:ext cx="228600" cy="7620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400800" y="1219200"/>
            <a:ext cx="1828800" cy="4495800"/>
            <a:chOff x="6400800" y="1219200"/>
            <a:chExt cx="1828800" cy="4495800"/>
          </a:xfrm>
        </p:grpSpPr>
        <p:sp>
          <p:nvSpPr>
            <p:cNvPr id="6" name="Rectangle 5"/>
            <p:cNvSpPr/>
            <p:nvPr/>
          </p:nvSpPr>
          <p:spPr>
            <a:xfrm>
              <a:off x="6629400" y="1409700"/>
              <a:ext cx="1371600" cy="762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System integration</a:t>
              </a:r>
              <a:endParaRPr lang="en-US" sz="16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629400" y="3028950"/>
              <a:ext cx="1371600" cy="762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System test</a:t>
              </a:r>
              <a:endParaRPr lang="en-US" sz="16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629400" y="4648200"/>
              <a:ext cx="1371600" cy="762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System delivery</a:t>
              </a:r>
              <a:endParaRPr lang="en-US" sz="16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400800" y="1219200"/>
              <a:ext cx="1828800" cy="449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Down Arrow 12"/>
            <p:cNvSpPr/>
            <p:nvPr/>
          </p:nvSpPr>
          <p:spPr>
            <a:xfrm>
              <a:off x="7200900" y="2209800"/>
              <a:ext cx="228600" cy="7620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Down Arrow 13"/>
            <p:cNvSpPr/>
            <p:nvPr/>
          </p:nvSpPr>
          <p:spPr>
            <a:xfrm>
              <a:off x="7200900" y="3810000"/>
              <a:ext cx="228600" cy="7620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Cloud 14"/>
          <p:cNvSpPr/>
          <p:nvPr/>
        </p:nvSpPr>
        <p:spPr>
          <a:xfrm>
            <a:off x="3352800" y="1447800"/>
            <a:ext cx="2286000" cy="3962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HW / SW development</a:t>
            </a:r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2514600" y="3200400"/>
            <a:ext cx="8382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5638800" y="3200400"/>
            <a:ext cx="7620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Disadvantages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Prototyping?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124200" y="1295400"/>
            <a:ext cx="2231701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8700" dirty="0" smtClean="0"/>
              <a:t>?</a:t>
            </a:r>
            <a:endParaRPr lang="en-US" sz="28700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685800" y="2362200"/>
          <a:ext cx="7810650" cy="1938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Prototyting Techniques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Synopsys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897ABA"/>
      </a:accent1>
      <a:accent2>
        <a:srgbClr val="FA7D21"/>
      </a:accent2>
      <a:accent3>
        <a:srgbClr val="85B634"/>
      </a:accent3>
      <a:accent4>
        <a:srgbClr val="EA1700"/>
      </a:accent4>
      <a:accent5>
        <a:srgbClr val="BCBCBC"/>
      </a:accent5>
      <a:accent6>
        <a:srgbClr val="4071BA"/>
      </a:accent6>
      <a:hlink>
        <a:srgbClr val="800080"/>
      </a:hlink>
      <a:folHlink>
        <a:srgbClr val="D200D2"/>
      </a:folHlink>
    </a:clrScheme>
    <a:fontScheme name="Synopsys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ynopsy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tint val="85000"/>
                <a:shade val="96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1200000"/>
            </a:lightRig>
          </a:scene3d>
          <a:sp3d>
            <a:bevelT h="50800"/>
          </a:sp3d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ynopsys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897ABA"/>
    </a:accent1>
    <a:accent2>
      <a:srgbClr val="FA7D21"/>
    </a:accent2>
    <a:accent3>
      <a:srgbClr val="85B634"/>
    </a:accent3>
    <a:accent4>
      <a:srgbClr val="EA1700"/>
    </a:accent4>
    <a:accent5>
      <a:srgbClr val="BCBCBC"/>
    </a:accent5>
    <a:accent6>
      <a:srgbClr val="4071BA"/>
    </a:accent6>
    <a:hlink>
      <a:srgbClr val="800080"/>
    </a:hlink>
    <a:folHlink>
      <a:srgbClr val="D200D2"/>
    </a:folHlink>
  </a:clrScheme>
  <a:fontScheme name="Synopsys">
    <a:maj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Synopsys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tint val="85000"/>
              <a:shade val="96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381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balanced" dir="tl">
            <a:rot lat="0" lon="0" rev="1200000"/>
          </a:lightRig>
        </a:scene3d>
        <a:sp3d>
          <a:bevelT h="50800"/>
        </a:sp3d>
      </a:effectStyle>
    </a:effectStyleLst>
    <a:bgFillStyleLst>
      <a:solidFill>
        <a:schemeClr val="phClr"/>
      </a:solidFill>
      <a:solidFill>
        <a:schemeClr val="phClr"/>
      </a:solidFill>
      <a:solidFill>
        <a:schemeClr val="phClr"/>
      </a:soli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421</TotalTime>
  <Words>2151</Words>
  <Application>Microsoft Office PowerPoint</Application>
  <PresentationFormat>On-screen Show (4:3)</PresentationFormat>
  <Paragraphs>382</Paragraphs>
  <Slides>52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Default Theme</vt:lpstr>
      <vt:lpstr>Challenge of System Verification</vt:lpstr>
      <vt:lpstr>Agenda</vt:lpstr>
      <vt:lpstr>System on a Chip - SoC</vt:lpstr>
      <vt:lpstr>Economics of SoC Design</vt:lpstr>
      <vt:lpstr>HW/SW Design, Integration &amp; Verification: A Major Challenge</vt:lpstr>
      <vt:lpstr>Typical System Design Flow</vt:lpstr>
      <vt:lpstr>Disadvantages</vt:lpstr>
      <vt:lpstr>Why Prototyping?</vt:lpstr>
      <vt:lpstr>Prototyting Techniques</vt:lpstr>
      <vt:lpstr>Synopsys Virtual Platform</vt:lpstr>
      <vt:lpstr>Running Unmodified Code Requires Modeling of Complete Context</vt:lpstr>
      <vt:lpstr>Virtual Platforms shorten TTM </vt:lpstr>
      <vt:lpstr>Virtual Platform Usage A Case Study</vt:lpstr>
      <vt:lpstr>Virtual Platforms It’s Like Hardware – Only Better!</vt:lpstr>
      <vt:lpstr>Software Development Kit</vt:lpstr>
      <vt:lpstr>Software Development Kit</vt:lpstr>
      <vt:lpstr>Android SDK Screenshot – GUI Emulation</vt:lpstr>
      <vt:lpstr>FPGA: Prototyping in Silicon … but Pre - Silicon</vt:lpstr>
      <vt:lpstr>FPGA: Prototyping in Silicon … but Pre - Silicon</vt:lpstr>
      <vt:lpstr>Emulators: Prototyping or Verification?</vt:lpstr>
      <vt:lpstr>Emulators: Prototyping or Verification?</vt:lpstr>
      <vt:lpstr>First Silicon as Prototype Platform</vt:lpstr>
      <vt:lpstr>First Silicon as Prototype Platform</vt:lpstr>
      <vt:lpstr>Prototyping Use Models</vt:lpstr>
      <vt:lpstr>Prototyping Use Models</vt:lpstr>
      <vt:lpstr>Architecture Exploration</vt:lpstr>
      <vt:lpstr>Software Development</vt:lpstr>
      <vt:lpstr>Software Development</vt:lpstr>
      <vt:lpstr>Verification</vt:lpstr>
      <vt:lpstr>User Priorities in Prototyping</vt:lpstr>
      <vt:lpstr>User Priorities in Prototyping</vt:lpstr>
      <vt:lpstr>User Priorities in Prototyping</vt:lpstr>
      <vt:lpstr>User Priorities in Prototyping</vt:lpstr>
      <vt:lpstr>Chip Design Trends</vt:lpstr>
      <vt:lpstr>Miniaturization Towards Smaller Technology Nodes</vt:lpstr>
      <vt:lpstr>Miniaturization Towards Smaller Technology Nodes</vt:lpstr>
      <vt:lpstr>Decrease in Overall Design Starts</vt:lpstr>
      <vt:lpstr>Decrease in Overall Design Starts</vt:lpstr>
      <vt:lpstr>Increased Programmability and Software</vt:lpstr>
      <vt:lpstr>Increased Programmability and Software</vt:lpstr>
      <vt:lpstr>Increased Programmability and Software</vt:lpstr>
      <vt:lpstr>Increased Programmability and Software</vt:lpstr>
      <vt:lpstr>IP Block Reuse</vt:lpstr>
      <vt:lpstr>IP Block Reuse</vt:lpstr>
      <vt:lpstr>IP Block Reuse</vt:lpstr>
      <vt:lpstr>Application Specificity and Mixed-Signal Design</vt:lpstr>
      <vt:lpstr>Application Specificity and Mixed-Signal Design</vt:lpstr>
      <vt:lpstr>Slide 48</vt:lpstr>
      <vt:lpstr>Multicore Architectures and Low Power</vt:lpstr>
      <vt:lpstr>Slide 50</vt:lpstr>
      <vt:lpstr>Slide 51</vt:lpstr>
      <vt:lpstr>Summary</vt:lpstr>
    </vt:vector>
  </TitlesOfParts>
  <Company>Synopsys,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 Prototyping using Synopsys Tools</dc:title>
  <dc:creator>victorg</dc:creator>
  <cp:lastModifiedBy>victorg</cp:lastModifiedBy>
  <cp:revision>56</cp:revision>
  <dcterms:created xsi:type="dcterms:W3CDTF">2011-04-09T01:54:27Z</dcterms:created>
  <dcterms:modified xsi:type="dcterms:W3CDTF">2011-04-11T10:07:33Z</dcterms:modified>
</cp:coreProperties>
</file>