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717" autoAdjust="0"/>
  </p:normalViewPr>
  <p:slideViewPr>
    <p:cSldViewPr>
      <p:cViewPr>
        <p:scale>
          <a:sx n="70" d="100"/>
          <a:sy n="70" d="100"/>
        </p:scale>
        <p:origin x="-4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8BE7A7-C896-4A18-A039-1B1BF91ACB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926D8D7-0185-41C5-AE85-F2772E7DA40F}">
      <dgm:prSet/>
      <dgm:spPr/>
      <dgm:t>
        <a:bodyPr/>
        <a:lstStyle/>
        <a:p>
          <a:pPr rtl="0"/>
          <a:r>
            <a:rPr lang="en-US" dirty="0" smtClean="0"/>
            <a:t>Synthesis</a:t>
          </a:r>
          <a:endParaRPr lang="en-US" dirty="0"/>
        </a:p>
      </dgm:t>
    </dgm:pt>
    <dgm:pt modelId="{B59266E1-8AE1-405E-ADB6-B97883D3ABF3}" type="parTrans" cxnId="{CAFEAEFA-81A3-4E4B-ADD8-292ED3DCA7BB}">
      <dgm:prSet/>
      <dgm:spPr/>
      <dgm:t>
        <a:bodyPr/>
        <a:lstStyle/>
        <a:p>
          <a:endParaRPr lang="en-US"/>
        </a:p>
      </dgm:t>
    </dgm:pt>
    <dgm:pt modelId="{24CBFECF-2BC1-433D-B839-0FE2A2D9FB79}" type="sibTrans" cxnId="{CAFEAEFA-81A3-4E4B-ADD8-292ED3DCA7BB}">
      <dgm:prSet/>
      <dgm:spPr/>
      <dgm:t>
        <a:bodyPr/>
        <a:lstStyle/>
        <a:p>
          <a:endParaRPr lang="en-US"/>
        </a:p>
      </dgm:t>
    </dgm:pt>
    <dgm:pt modelId="{63504301-AB15-4BDE-AF4C-34C7666F7753}">
      <dgm:prSet/>
      <dgm:spPr/>
      <dgm:t>
        <a:bodyPr/>
        <a:lstStyle/>
        <a:p>
          <a:pPr rtl="0"/>
          <a:r>
            <a:rPr lang="en-US" dirty="0" smtClean="0"/>
            <a:t>Design adaptation for FPGA</a:t>
          </a:r>
          <a:endParaRPr lang="en-US" dirty="0"/>
        </a:p>
      </dgm:t>
    </dgm:pt>
    <dgm:pt modelId="{E74FB818-AAFD-4057-A689-E106A0843E3E}" type="parTrans" cxnId="{A06DD26E-1C47-41C9-BEB7-4C54C2206BAE}">
      <dgm:prSet/>
      <dgm:spPr/>
      <dgm:t>
        <a:bodyPr/>
        <a:lstStyle/>
        <a:p>
          <a:endParaRPr lang="en-US"/>
        </a:p>
      </dgm:t>
    </dgm:pt>
    <dgm:pt modelId="{07376AA6-7343-47DA-911A-AED21BEC6EF6}" type="sibTrans" cxnId="{A06DD26E-1C47-41C9-BEB7-4C54C2206BAE}">
      <dgm:prSet/>
      <dgm:spPr/>
      <dgm:t>
        <a:bodyPr/>
        <a:lstStyle/>
        <a:p>
          <a:endParaRPr lang="en-US"/>
        </a:p>
      </dgm:t>
    </dgm:pt>
    <dgm:pt modelId="{4D33FEF4-77A2-40AA-A6A2-400AFE18531F}">
      <dgm:prSet/>
      <dgm:spPr/>
      <dgm:t>
        <a:bodyPr/>
        <a:lstStyle/>
        <a:p>
          <a:pPr rtl="0"/>
          <a:r>
            <a:rPr lang="en-US" dirty="0" smtClean="0"/>
            <a:t>Partitioning</a:t>
          </a:r>
          <a:endParaRPr lang="en-US" dirty="0"/>
        </a:p>
      </dgm:t>
    </dgm:pt>
    <dgm:pt modelId="{D1034382-559B-47E6-A70A-73125EEDB64C}" type="parTrans" cxnId="{F63D0B6B-4197-4E0F-A7F9-960D380BFE89}">
      <dgm:prSet/>
      <dgm:spPr/>
      <dgm:t>
        <a:bodyPr/>
        <a:lstStyle/>
        <a:p>
          <a:endParaRPr lang="en-US"/>
        </a:p>
      </dgm:t>
    </dgm:pt>
    <dgm:pt modelId="{108972B1-AB1D-4E5F-8B67-63FFBB3FD448}" type="sibTrans" cxnId="{F63D0B6B-4197-4E0F-A7F9-960D380BFE89}">
      <dgm:prSet/>
      <dgm:spPr/>
      <dgm:t>
        <a:bodyPr/>
        <a:lstStyle/>
        <a:p>
          <a:endParaRPr lang="en-US"/>
        </a:p>
      </dgm:t>
    </dgm:pt>
    <dgm:pt modelId="{2286E45B-4D3A-430A-80A4-04DD5C111DB8}">
      <dgm:prSet/>
      <dgm:spPr/>
      <dgm:t>
        <a:bodyPr/>
        <a:lstStyle/>
        <a:p>
          <a:pPr rtl="0"/>
          <a:r>
            <a:rPr lang="en-US" dirty="0" smtClean="0"/>
            <a:t>Constraint generation</a:t>
          </a:r>
          <a:endParaRPr lang="en-US" dirty="0"/>
        </a:p>
      </dgm:t>
    </dgm:pt>
    <dgm:pt modelId="{CBE00BDE-14A0-4517-9155-712C43DC2249}" type="parTrans" cxnId="{5A9D5B7A-1E4C-4CC8-BD9E-75001777160F}">
      <dgm:prSet/>
      <dgm:spPr/>
      <dgm:t>
        <a:bodyPr/>
        <a:lstStyle/>
        <a:p>
          <a:endParaRPr lang="en-US"/>
        </a:p>
      </dgm:t>
    </dgm:pt>
    <dgm:pt modelId="{E045F8F0-6077-4868-9991-76DBE742B94A}" type="sibTrans" cxnId="{5A9D5B7A-1E4C-4CC8-BD9E-75001777160F}">
      <dgm:prSet/>
      <dgm:spPr/>
      <dgm:t>
        <a:bodyPr/>
        <a:lstStyle/>
        <a:p>
          <a:endParaRPr lang="en-US"/>
        </a:p>
      </dgm:t>
    </dgm:pt>
    <dgm:pt modelId="{38CF044B-200B-4794-970A-A36FCFF7989B}">
      <dgm:prSet/>
      <dgm:spPr/>
      <dgm:t>
        <a:bodyPr/>
        <a:lstStyle/>
        <a:p>
          <a:pPr rtl="0"/>
          <a:r>
            <a:rPr lang="en-US" dirty="0" smtClean="0"/>
            <a:t>Place &amp; route</a:t>
          </a:r>
          <a:endParaRPr lang="en-US" dirty="0"/>
        </a:p>
      </dgm:t>
    </dgm:pt>
    <dgm:pt modelId="{03BC813A-3F4B-4207-B35F-345CC95C4FE5}" type="parTrans" cxnId="{81924910-DB2D-4577-A882-3CF66388129C}">
      <dgm:prSet/>
      <dgm:spPr/>
      <dgm:t>
        <a:bodyPr/>
        <a:lstStyle/>
        <a:p>
          <a:endParaRPr lang="en-US"/>
        </a:p>
      </dgm:t>
    </dgm:pt>
    <dgm:pt modelId="{1AE252F9-4286-45E5-9673-99E8AFF19BBC}" type="sibTrans" cxnId="{81924910-DB2D-4577-A882-3CF66388129C}">
      <dgm:prSet/>
      <dgm:spPr/>
      <dgm:t>
        <a:bodyPr/>
        <a:lstStyle/>
        <a:p>
          <a:endParaRPr lang="en-US"/>
        </a:p>
      </dgm:t>
    </dgm:pt>
    <dgm:pt modelId="{9D305768-7021-4BFA-B6AC-18D9EC998A46}" type="pres">
      <dgm:prSet presAssocID="{968BE7A7-C896-4A18-A039-1B1BF91ACB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14F33A-8BA4-4770-BBD7-6421351A525D}" type="pres">
      <dgm:prSet presAssocID="{A926D8D7-0185-41C5-AE85-F2772E7DA40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2DFB6-6339-4653-A9EF-437DE9FEF8C8}" type="pres">
      <dgm:prSet presAssocID="{24CBFECF-2BC1-433D-B839-0FE2A2D9FB79}" presName="spacer" presStyleCnt="0"/>
      <dgm:spPr/>
    </dgm:pt>
    <dgm:pt modelId="{C583B2E4-B82D-48F7-BF7A-063F361BC5A8}" type="pres">
      <dgm:prSet presAssocID="{63504301-AB15-4BDE-AF4C-34C7666F77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5ECA5-EAE9-439E-A206-A94599107447}" type="pres">
      <dgm:prSet presAssocID="{07376AA6-7343-47DA-911A-AED21BEC6EF6}" presName="spacer" presStyleCnt="0"/>
      <dgm:spPr/>
    </dgm:pt>
    <dgm:pt modelId="{262B960E-542A-4EE9-BD9E-B3689687F17D}" type="pres">
      <dgm:prSet presAssocID="{4D33FEF4-77A2-40AA-A6A2-400AFE18531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194EB-85BE-46D2-87D8-78F78B8928CC}" type="pres">
      <dgm:prSet presAssocID="{108972B1-AB1D-4E5F-8B67-63FFBB3FD448}" presName="spacer" presStyleCnt="0"/>
      <dgm:spPr/>
    </dgm:pt>
    <dgm:pt modelId="{191A505B-1EF6-42DE-9BA6-D0E28C3868F4}" type="pres">
      <dgm:prSet presAssocID="{2286E45B-4D3A-430A-80A4-04DD5C111DB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B2EC3-37BB-4F1A-B775-88A9E6BBCCD7}" type="pres">
      <dgm:prSet presAssocID="{E045F8F0-6077-4868-9991-76DBE742B94A}" presName="spacer" presStyleCnt="0"/>
      <dgm:spPr/>
    </dgm:pt>
    <dgm:pt modelId="{87B39BA7-C1FB-499E-9B4B-FBFC6A62D708}" type="pres">
      <dgm:prSet presAssocID="{38CF044B-200B-4794-970A-A36FCFF7989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F82CE6-BDFF-4968-A18F-15F04B2C0534}" type="presOf" srcId="{4D33FEF4-77A2-40AA-A6A2-400AFE18531F}" destId="{262B960E-542A-4EE9-BD9E-B3689687F17D}" srcOrd="0" destOrd="0" presId="urn:microsoft.com/office/officeart/2005/8/layout/vList2"/>
    <dgm:cxn modelId="{CAFEAEFA-81A3-4E4B-ADD8-292ED3DCA7BB}" srcId="{968BE7A7-C896-4A18-A039-1B1BF91ACBF2}" destId="{A926D8D7-0185-41C5-AE85-F2772E7DA40F}" srcOrd="0" destOrd="0" parTransId="{B59266E1-8AE1-405E-ADB6-B97883D3ABF3}" sibTransId="{24CBFECF-2BC1-433D-B839-0FE2A2D9FB79}"/>
    <dgm:cxn modelId="{81418C46-1AA1-4C33-A6E0-EDC3A2D3C8F7}" type="presOf" srcId="{968BE7A7-C896-4A18-A039-1B1BF91ACBF2}" destId="{9D305768-7021-4BFA-B6AC-18D9EC998A46}" srcOrd="0" destOrd="0" presId="urn:microsoft.com/office/officeart/2005/8/layout/vList2"/>
    <dgm:cxn modelId="{5A9D5B7A-1E4C-4CC8-BD9E-75001777160F}" srcId="{968BE7A7-C896-4A18-A039-1B1BF91ACBF2}" destId="{2286E45B-4D3A-430A-80A4-04DD5C111DB8}" srcOrd="3" destOrd="0" parTransId="{CBE00BDE-14A0-4517-9155-712C43DC2249}" sibTransId="{E045F8F0-6077-4868-9991-76DBE742B94A}"/>
    <dgm:cxn modelId="{85FB4281-16EE-49F2-A0AA-E0D6E21F725A}" type="presOf" srcId="{2286E45B-4D3A-430A-80A4-04DD5C111DB8}" destId="{191A505B-1EF6-42DE-9BA6-D0E28C3868F4}" srcOrd="0" destOrd="0" presId="urn:microsoft.com/office/officeart/2005/8/layout/vList2"/>
    <dgm:cxn modelId="{6D320ED6-7D1A-4C08-AE97-4FC1B0AA1B7E}" type="presOf" srcId="{A926D8D7-0185-41C5-AE85-F2772E7DA40F}" destId="{2E14F33A-8BA4-4770-BBD7-6421351A525D}" srcOrd="0" destOrd="0" presId="urn:microsoft.com/office/officeart/2005/8/layout/vList2"/>
    <dgm:cxn modelId="{A06DD26E-1C47-41C9-BEB7-4C54C2206BAE}" srcId="{968BE7A7-C896-4A18-A039-1B1BF91ACBF2}" destId="{63504301-AB15-4BDE-AF4C-34C7666F7753}" srcOrd="1" destOrd="0" parTransId="{E74FB818-AAFD-4057-A689-E106A0843E3E}" sibTransId="{07376AA6-7343-47DA-911A-AED21BEC6EF6}"/>
    <dgm:cxn modelId="{F63D0B6B-4197-4E0F-A7F9-960D380BFE89}" srcId="{968BE7A7-C896-4A18-A039-1B1BF91ACBF2}" destId="{4D33FEF4-77A2-40AA-A6A2-400AFE18531F}" srcOrd="2" destOrd="0" parTransId="{D1034382-559B-47E6-A70A-73125EEDB64C}" sibTransId="{108972B1-AB1D-4E5F-8B67-63FFBB3FD448}"/>
    <dgm:cxn modelId="{81924910-DB2D-4577-A882-3CF66388129C}" srcId="{968BE7A7-C896-4A18-A039-1B1BF91ACBF2}" destId="{38CF044B-200B-4794-970A-A36FCFF7989B}" srcOrd="4" destOrd="0" parTransId="{03BC813A-3F4B-4207-B35F-345CC95C4FE5}" sibTransId="{1AE252F9-4286-45E5-9673-99E8AFF19BBC}"/>
    <dgm:cxn modelId="{A0F2C95D-4910-44FB-BF4B-FADEFADCB1E3}" type="presOf" srcId="{63504301-AB15-4BDE-AF4C-34C7666F7753}" destId="{C583B2E4-B82D-48F7-BF7A-063F361BC5A8}" srcOrd="0" destOrd="0" presId="urn:microsoft.com/office/officeart/2005/8/layout/vList2"/>
    <dgm:cxn modelId="{535AFC1F-E38E-4C36-9BAA-165D959E156C}" type="presOf" srcId="{38CF044B-200B-4794-970A-A36FCFF7989B}" destId="{87B39BA7-C1FB-499E-9B4B-FBFC6A62D708}" srcOrd="0" destOrd="0" presId="urn:microsoft.com/office/officeart/2005/8/layout/vList2"/>
    <dgm:cxn modelId="{797139A3-287B-4FF1-AACB-8070672AA26D}" type="presParOf" srcId="{9D305768-7021-4BFA-B6AC-18D9EC998A46}" destId="{2E14F33A-8BA4-4770-BBD7-6421351A525D}" srcOrd="0" destOrd="0" presId="urn:microsoft.com/office/officeart/2005/8/layout/vList2"/>
    <dgm:cxn modelId="{02960A4F-BB17-43E4-8C8B-A0C7AE4931A3}" type="presParOf" srcId="{9D305768-7021-4BFA-B6AC-18D9EC998A46}" destId="{CA02DFB6-6339-4653-A9EF-437DE9FEF8C8}" srcOrd="1" destOrd="0" presId="urn:microsoft.com/office/officeart/2005/8/layout/vList2"/>
    <dgm:cxn modelId="{4D0A0436-33EF-4987-B293-3765AFC22C1F}" type="presParOf" srcId="{9D305768-7021-4BFA-B6AC-18D9EC998A46}" destId="{C583B2E4-B82D-48F7-BF7A-063F361BC5A8}" srcOrd="2" destOrd="0" presId="urn:microsoft.com/office/officeart/2005/8/layout/vList2"/>
    <dgm:cxn modelId="{107598BB-C476-48EE-84A0-1AC30D483D7C}" type="presParOf" srcId="{9D305768-7021-4BFA-B6AC-18D9EC998A46}" destId="{0165ECA5-EAE9-439E-A206-A94599107447}" srcOrd="3" destOrd="0" presId="urn:microsoft.com/office/officeart/2005/8/layout/vList2"/>
    <dgm:cxn modelId="{597A9C1D-6AA0-4BCF-B19F-720197C150D0}" type="presParOf" srcId="{9D305768-7021-4BFA-B6AC-18D9EC998A46}" destId="{262B960E-542A-4EE9-BD9E-B3689687F17D}" srcOrd="4" destOrd="0" presId="urn:microsoft.com/office/officeart/2005/8/layout/vList2"/>
    <dgm:cxn modelId="{18F91450-20FF-49C2-9214-7E3A7506673D}" type="presParOf" srcId="{9D305768-7021-4BFA-B6AC-18D9EC998A46}" destId="{D78194EB-85BE-46D2-87D8-78F78B8928CC}" srcOrd="5" destOrd="0" presId="urn:microsoft.com/office/officeart/2005/8/layout/vList2"/>
    <dgm:cxn modelId="{00DCDC16-D2B8-4BE8-9AD1-943664821FE1}" type="presParOf" srcId="{9D305768-7021-4BFA-B6AC-18D9EC998A46}" destId="{191A505B-1EF6-42DE-9BA6-D0E28C3868F4}" srcOrd="6" destOrd="0" presId="urn:microsoft.com/office/officeart/2005/8/layout/vList2"/>
    <dgm:cxn modelId="{6F536403-26DD-4340-BCFB-ABB62FE46E73}" type="presParOf" srcId="{9D305768-7021-4BFA-B6AC-18D9EC998A46}" destId="{1BEB2EC3-37BB-4F1A-B775-88A9E6BBCCD7}" srcOrd="7" destOrd="0" presId="urn:microsoft.com/office/officeart/2005/8/layout/vList2"/>
    <dgm:cxn modelId="{7819AFDA-FCD5-4E53-AB4E-32006E4E5A49}" type="presParOf" srcId="{9D305768-7021-4BFA-B6AC-18D9EC998A46}" destId="{87B39BA7-C1FB-499E-9B4B-FBFC6A62D70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9251B-CBCC-4FCB-9B77-5A2AA79F0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2F98608-D1AE-4744-82A2-997E2AB6C511}">
      <dgm:prSet/>
      <dgm:spPr/>
      <dgm:t>
        <a:bodyPr/>
        <a:lstStyle/>
        <a:p>
          <a:pPr rtl="0"/>
          <a:r>
            <a:rPr lang="en-US" dirty="0" smtClean="0"/>
            <a:t>May be performed before of after partitioning</a:t>
          </a:r>
          <a:endParaRPr lang="en-US" dirty="0"/>
        </a:p>
      </dgm:t>
    </dgm:pt>
    <dgm:pt modelId="{4AAA0626-70DB-4DD5-A9EF-638BA93BDA0D}" type="parTrans" cxnId="{86CC1487-BD13-422D-85D7-14E451A5831D}">
      <dgm:prSet/>
      <dgm:spPr/>
      <dgm:t>
        <a:bodyPr/>
        <a:lstStyle/>
        <a:p>
          <a:endParaRPr lang="en-US"/>
        </a:p>
      </dgm:t>
    </dgm:pt>
    <dgm:pt modelId="{0E13A4CF-1185-40DC-BA79-F525FE51AB15}" type="sibTrans" cxnId="{86CC1487-BD13-422D-85D7-14E451A5831D}">
      <dgm:prSet/>
      <dgm:spPr/>
      <dgm:t>
        <a:bodyPr/>
        <a:lstStyle/>
        <a:p>
          <a:endParaRPr lang="en-US"/>
        </a:p>
      </dgm:t>
    </dgm:pt>
    <dgm:pt modelId="{581894A8-71D2-48DC-9C11-F526CBA9E4DC}">
      <dgm:prSet/>
      <dgm:spPr/>
      <dgm:t>
        <a:bodyPr/>
        <a:lstStyle/>
        <a:p>
          <a:pPr rtl="0"/>
          <a:r>
            <a:rPr lang="en-US" dirty="0" smtClean="0"/>
            <a:t>Convert RTL into an FPGA </a:t>
          </a:r>
          <a:r>
            <a:rPr lang="en-US" dirty="0" err="1" smtClean="0"/>
            <a:t>netlist</a:t>
          </a:r>
          <a:endParaRPr lang="en-US" dirty="0"/>
        </a:p>
      </dgm:t>
    </dgm:pt>
    <dgm:pt modelId="{481215AA-FEF4-4701-9240-9518DA7584EA}" type="parTrans" cxnId="{BEFF6D2A-C811-452F-B5CD-0989A3E57671}">
      <dgm:prSet/>
      <dgm:spPr/>
      <dgm:t>
        <a:bodyPr/>
        <a:lstStyle/>
        <a:p>
          <a:endParaRPr lang="en-US"/>
        </a:p>
      </dgm:t>
    </dgm:pt>
    <dgm:pt modelId="{98445926-3005-49D8-B516-05A01A1625E2}" type="sibTrans" cxnId="{BEFF6D2A-C811-452F-B5CD-0989A3E57671}">
      <dgm:prSet/>
      <dgm:spPr/>
      <dgm:t>
        <a:bodyPr/>
        <a:lstStyle/>
        <a:p>
          <a:endParaRPr lang="en-US"/>
        </a:p>
      </dgm:t>
    </dgm:pt>
    <dgm:pt modelId="{9499896F-77AB-40D8-B744-90CAAA06FF4F}">
      <dgm:prSet/>
      <dgm:spPr/>
      <dgm:t>
        <a:bodyPr/>
        <a:lstStyle/>
        <a:p>
          <a:pPr rtl="0"/>
          <a:r>
            <a:rPr lang="en-US" dirty="0" smtClean="0"/>
            <a:t>Generates an FPGA </a:t>
          </a:r>
          <a:r>
            <a:rPr lang="en-US" dirty="0" err="1" smtClean="0"/>
            <a:t>netlist</a:t>
          </a:r>
          <a:r>
            <a:rPr lang="en-US" dirty="0" smtClean="0"/>
            <a:t> for the chosen device and the implementation constraints</a:t>
          </a:r>
          <a:endParaRPr lang="en-US" dirty="0"/>
        </a:p>
      </dgm:t>
    </dgm:pt>
    <dgm:pt modelId="{EDBF6025-F1F0-4BE5-85DF-CF521D2AE04E}" type="parTrans" cxnId="{B46E0F71-8420-4383-90E7-9FF1477C10EB}">
      <dgm:prSet/>
      <dgm:spPr/>
      <dgm:t>
        <a:bodyPr/>
        <a:lstStyle/>
        <a:p>
          <a:endParaRPr lang="en-US"/>
        </a:p>
      </dgm:t>
    </dgm:pt>
    <dgm:pt modelId="{3C6ACB34-B5D3-41BB-9A44-ED386957DE51}" type="sibTrans" cxnId="{B46E0F71-8420-4383-90E7-9FF1477C10EB}">
      <dgm:prSet/>
      <dgm:spPr/>
      <dgm:t>
        <a:bodyPr/>
        <a:lstStyle/>
        <a:p>
          <a:endParaRPr lang="en-US"/>
        </a:p>
      </dgm:t>
    </dgm:pt>
    <dgm:pt modelId="{FF2C5DC6-0822-4FBA-8DA9-C80AE89B13D2}">
      <dgm:prSet/>
      <dgm:spPr/>
      <dgm:t>
        <a:bodyPr/>
        <a:lstStyle/>
        <a:p>
          <a:pPr rtl="0"/>
          <a:r>
            <a:rPr lang="en-US" dirty="0" smtClean="0"/>
            <a:t>Provides early estimation of the expected performance</a:t>
          </a:r>
          <a:endParaRPr lang="en-US" dirty="0"/>
        </a:p>
      </dgm:t>
    </dgm:pt>
    <dgm:pt modelId="{000AD4C6-5F69-4045-8CBB-BECC8CDBABC6}" type="parTrans" cxnId="{35DE0DD6-6AC1-4D0B-BCB4-AED218164746}">
      <dgm:prSet/>
      <dgm:spPr/>
      <dgm:t>
        <a:bodyPr/>
        <a:lstStyle/>
        <a:p>
          <a:endParaRPr lang="en-US"/>
        </a:p>
      </dgm:t>
    </dgm:pt>
    <dgm:pt modelId="{2AD7177C-694B-4FC8-8EA4-8B78B2B75774}" type="sibTrans" cxnId="{35DE0DD6-6AC1-4D0B-BCB4-AED218164746}">
      <dgm:prSet/>
      <dgm:spPr/>
      <dgm:t>
        <a:bodyPr/>
        <a:lstStyle/>
        <a:p>
          <a:endParaRPr lang="en-US"/>
        </a:p>
      </dgm:t>
    </dgm:pt>
    <dgm:pt modelId="{4E4A3B2C-DF4C-4D51-B450-F605E62FB1EB}" type="pres">
      <dgm:prSet presAssocID="{F729251B-CBCC-4FCB-9B77-5A2AA79F0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51035-3BC3-425D-B8D8-069B87EA5503}" type="pres">
      <dgm:prSet presAssocID="{E2F98608-D1AE-4744-82A2-997E2AB6C51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5D595-C3D6-43E3-822B-0BEF0FDD4008}" type="pres">
      <dgm:prSet presAssocID="{0E13A4CF-1185-40DC-BA79-F525FE51AB15}" presName="spacer" presStyleCnt="0"/>
      <dgm:spPr/>
    </dgm:pt>
    <dgm:pt modelId="{74918F70-243A-4715-A609-81CA8C878F4A}" type="pres">
      <dgm:prSet presAssocID="{581894A8-71D2-48DC-9C11-F526CBA9E4D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0BE73-AD47-4A77-B659-50DC15029C49}" type="pres">
      <dgm:prSet presAssocID="{98445926-3005-49D8-B516-05A01A1625E2}" presName="spacer" presStyleCnt="0"/>
      <dgm:spPr/>
    </dgm:pt>
    <dgm:pt modelId="{2D4B72B9-96AE-445E-A2E3-4F74B01A312E}" type="pres">
      <dgm:prSet presAssocID="{9499896F-77AB-40D8-B744-90CAAA06FF4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F08F4-B5C2-4CEA-8CA6-5FF2ACD5FBB4}" type="pres">
      <dgm:prSet presAssocID="{3C6ACB34-B5D3-41BB-9A44-ED386957DE51}" presName="spacer" presStyleCnt="0"/>
      <dgm:spPr/>
    </dgm:pt>
    <dgm:pt modelId="{AEB903C0-FE72-4612-ADA5-39FCB1FB88E7}" type="pres">
      <dgm:prSet presAssocID="{FF2C5DC6-0822-4FBA-8DA9-C80AE89B13D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DE0DD6-6AC1-4D0B-BCB4-AED218164746}" srcId="{F729251B-CBCC-4FCB-9B77-5A2AA79F07AD}" destId="{FF2C5DC6-0822-4FBA-8DA9-C80AE89B13D2}" srcOrd="3" destOrd="0" parTransId="{000AD4C6-5F69-4045-8CBB-BECC8CDBABC6}" sibTransId="{2AD7177C-694B-4FC8-8EA4-8B78B2B75774}"/>
    <dgm:cxn modelId="{B46E0F71-8420-4383-90E7-9FF1477C10EB}" srcId="{F729251B-CBCC-4FCB-9B77-5A2AA79F07AD}" destId="{9499896F-77AB-40D8-B744-90CAAA06FF4F}" srcOrd="2" destOrd="0" parTransId="{EDBF6025-F1F0-4BE5-85DF-CF521D2AE04E}" sibTransId="{3C6ACB34-B5D3-41BB-9A44-ED386957DE51}"/>
    <dgm:cxn modelId="{5BD8473C-CF7F-408A-93EC-DD73459D5D37}" type="presOf" srcId="{9499896F-77AB-40D8-B744-90CAAA06FF4F}" destId="{2D4B72B9-96AE-445E-A2E3-4F74B01A312E}" srcOrd="0" destOrd="0" presId="urn:microsoft.com/office/officeart/2005/8/layout/vList2"/>
    <dgm:cxn modelId="{86CC1487-BD13-422D-85D7-14E451A5831D}" srcId="{F729251B-CBCC-4FCB-9B77-5A2AA79F07AD}" destId="{E2F98608-D1AE-4744-82A2-997E2AB6C511}" srcOrd="0" destOrd="0" parTransId="{4AAA0626-70DB-4DD5-A9EF-638BA93BDA0D}" sibTransId="{0E13A4CF-1185-40DC-BA79-F525FE51AB15}"/>
    <dgm:cxn modelId="{80D13458-76BE-48B0-8A23-B96DDBCB2ECA}" type="presOf" srcId="{F729251B-CBCC-4FCB-9B77-5A2AA79F07AD}" destId="{4E4A3B2C-DF4C-4D51-B450-F605E62FB1EB}" srcOrd="0" destOrd="0" presId="urn:microsoft.com/office/officeart/2005/8/layout/vList2"/>
    <dgm:cxn modelId="{6BD50FC9-76F4-4E4E-BD88-57896DC8208F}" type="presOf" srcId="{581894A8-71D2-48DC-9C11-F526CBA9E4DC}" destId="{74918F70-243A-4715-A609-81CA8C878F4A}" srcOrd="0" destOrd="0" presId="urn:microsoft.com/office/officeart/2005/8/layout/vList2"/>
    <dgm:cxn modelId="{C7D9B917-5524-4D7A-8083-1BB7BF8195C0}" type="presOf" srcId="{FF2C5DC6-0822-4FBA-8DA9-C80AE89B13D2}" destId="{AEB903C0-FE72-4612-ADA5-39FCB1FB88E7}" srcOrd="0" destOrd="0" presId="urn:microsoft.com/office/officeart/2005/8/layout/vList2"/>
    <dgm:cxn modelId="{BEFF6D2A-C811-452F-B5CD-0989A3E57671}" srcId="{F729251B-CBCC-4FCB-9B77-5A2AA79F07AD}" destId="{581894A8-71D2-48DC-9C11-F526CBA9E4DC}" srcOrd="1" destOrd="0" parTransId="{481215AA-FEF4-4701-9240-9518DA7584EA}" sibTransId="{98445926-3005-49D8-B516-05A01A1625E2}"/>
    <dgm:cxn modelId="{AF8A12D3-6061-463F-9E23-7645D233499C}" type="presOf" srcId="{E2F98608-D1AE-4744-82A2-997E2AB6C511}" destId="{DCC51035-3BC3-425D-B8D8-069B87EA5503}" srcOrd="0" destOrd="0" presId="urn:microsoft.com/office/officeart/2005/8/layout/vList2"/>
    <dgm:cxn modelId="{57938E39-331A-49FD-8719-2E22BCFC138C}" type="presParOf" srcId="{4E4A3B2C-DF4C-4D51-B450-F605E62FB1EB}" destId="{DCC51035-3BC3-425D-B8D8-069B87EA5503}" srcOrd="0" destOrd="0" presId="urn:microsoft.com/office/officeart/2005/8/layout/vList2"/>
    <dgm:cxn modelId="{42B8A41D-E69E-47AC-AC57-6886849176FE}" type="presParOf" srcId="{4E4A3B2C-DF4C-4D51-B450-F605E62FB1EB}" destId="{4295D595-C3D6-43E3-822B-0BEF0FDD4008}" srcOrd="1" destOrd="0" presId="urn:microsoft.com/office/officeart/2005/8/layout/vList2"/>
    <dgm:cxn modelId="{BBAC1297-C888-496C-9CBE-46D241414763}" type="presParOf" srcId="{4E4A3B2C-DF4C-4D51-B450-F605E62FB1EB}" destId="{74918F70-243A-4715-A609-81CA8C878F4A}" srcOrd="2" destOrd="0" presId="urn:microsoft.com/office/officeart/2005/8/layout/vList2"/>
    <dgm:cxn modelId="{C3C4D510-4147-4BA2-A140-69CFF5CEA87F}" type="presParOf" srcId="{4E4A3B2C-DF4C-4D51-B450-F605E62FB1EB}" destId="{1F10BE73-AD47-4A77-B659-50DC15029C49}" srcOrd="3" destOrd="0" presId="urn:microsoft.com/office/officeart/2005/8/layout/vList2"/>
    <dgm:cxn modelId="{B227D736-B234-468C-9FB8-568B41B9A1CD}" type="presParOf" srcId="{4E4A3B2C-DF4C-4D51-B450-F605E62FB1EB}" destId="{2D4B72B9-96AE-445E-A2E3-4F74B01A312E}" srcOrd="4" destOrd="0" presId="urn:microsoft.com/office/officeart/2005/8/layout/vList2"/>
    <dgm:cxn modelId="{47CAC183-1474-43BC-AED1-9C698C4E3929}" type="presParOf" srcId="{4E4A3B2C-DF4C-4D51-B450-F605E62FB1EB}" destId="{4B6F08F4-B5C2-4CEA-8CA6-5FF2ACD5FBB4}" srcOrd="5" destOrd="0" presId="urn:microsoft.com/office/officeart/2005/8/layout/vList2"/>
    <dgm:cxn modelId="{667ABB4A-F148-46F2-AF35-972F581B5BFA}" type="presParOf" srcId="{4E4A3B2C-DF4C-4D51-B450-F605E62FB1EB}" destId="{AEB903C0-FE72-4612-ADA5-39FCB1FB88E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29251B-CBCC-4FCB-9B77-5A2AA79F0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F98608-D1AE-4744-82A2-997E2AB6C511}">
      <dgm:prSet/>
      <dgm:spPr/>
      <dgm:t>
        <a:bodyPr/>
        <a:lstStyle/>
        <a:p>
          <a:pPr rtl="0"/>
          <a:r>
            <a:rPr lang="en-US" dirty="0" err="1" smtClean="0"/>
            <a:t>SoC</a:t>
          </a:r>
          <a:r>
            <a:rPr lang="en-US" dirty="0" smtClean="0"/>
            <a:t> RTL is modified to better fit the FPGA technology and the specific prototyping platform</a:t>
          </a:r>
          <a:endParaRPr lang="en-US" dirty="0"/>
        </a:p>
      </dgm:t>
    </dgm:pt>
    <dgm:pt modelId="{4AAA0626-70DB-4DD5-A9EF-638BA93BDA0D}" type="parTrans" cxnId="{86CC1487-BD13-422D-85D7-14E451A5831D}">
      <dgm:prSet/>
      <dgm:spPr/>
      <dgm:t>
        <a:bodyPr/>
        <a:lstStyle/>
        <a:p>
          <a:endParaRPr lang="en-US"/>
        </a:p>
      </dgm:t>
    </dgm:pt>
    <dgm:pt modelId="{0E13A4CF-1185-40DC-BA79-F525FE51AB15}" type="sibTrans" cxnId="{86CC1487-BD13-422D-85D7-14E451A5831D}">
      <dgm:prSet/>
      <dgm:spPr/>
      <dgm:t>
        <a:bodyPr/>
        <a:lstStyle/>
        <a:p>
          <a:endParaRPr lang="en-US"/>
        </a:p>
      </dgm:t>
    </dgm:pt>
    <dgm:pt modelId="{581894A8-71D2-48DC-9C11-F526CBA9E4DC}">
      <dgm:prSet/>
      <dgm:spPr/>
      <dgm:t>
        <a:bodyPr/>
        <a:lstStyle/>
        <a:p>
          <a:pPr rtl="0"/>
          <a:r>
            <a:rPr lang="en-US" dirty="0" smtClean="0"/>
            <a:t>Typical modifications</a:t>
          </a:r>
          <a:endParaRPr lang="en-US" dirty="0"/>
        </a:p>
      </dgm:t>
    </dgm:pt>
    <dgm:pt modelId="{481215AA-FEF4-4701-9240-9518DA7584EA}" type="parTrans" cxnId="{BEFF6D2A-C811-452F-B5CD-0989A3E57671}">
      <dgm:prSet/>
      <dgm:spPr/>
      <dgm:t>
        <a:bodyPr/>
        <a:lstStyle/>
        <a:p>
          <a:endParaRPr lang="en-US"/>
        </a:p>
      </dgm:t>
    </dgm:pt>
    <dgm:pt modelId="{98445926-3005-49D8-B516-05A01A1625E2}" type="sibTrans" cxnId="{BEFF6D2A-C811-452F-B5CD-0989A3E57671}">
      <dgm:prSet/>
      <dgm:spPr/>
      <dgm:t>
        <a:bodyPr/>
        <a:lstStyle/>
        <a:p>
          <a:endParaRPr lang="en-US"/>
        </a:p>
      </dgm:t>
    </dgm:pt>
    <dgm:pt modelId="{12688684-C5D5-440B-93A4-C8D4774C59D5}">
      <dgm:prSet/>
      <dgm:spPr/>
      <dgm:t>
        <a:bodyPr/>
        <a:lstStyle/>
        <a:p>
          <a:pPr rtl="0"/>
          <a:r>
            <a:rPr lang="en-US" noProof="0" dirty="0" smtClean="0"/>
            <a:t>Removes blocks not to be prototyped</a:t>
          </a:r>
          <a:endParaRPr lang="en-US" noProof="0" dirty="0"/>
        </a:p>
      </dgm:t>
    </dgm:pt>
    <dgm:pt modelId="{FDD2A71C-35ED-4A60-A7DF-C40D0EFAE030}" type="parTrans" cxnId="{3D355FBB-51AD-4884-BCE2-41DD9D7900FF}">
      <dgm:prSet/>
      <dgm:spPr/>
    </dgm:pt>
    <dgm:pt modelId="{B71BD31A-3A4E-4D42-8789-54395ACB2FAF}" type="sibTrans" cxnId="{3D355FBB-51AD-4884-BCE2-41DD9D7900FF}">
      <dgm:prSet/>
      <dgm:spPr/>
    </dgm:pt>
    <dgm:pt modelId="{2EF71D22-FBD5-40DB-9299-7C52AB0A74FD}">
      <dgm:prSet/>
      <dgm:spPr/>
      <dgm:t>
        <a:bodyPr/>
        <a:lstStyle/>
        <a:p>
          <a:pPr rtl="0"/>
          <a:r>
            <a:rPr lang="en-US" noProof="0" dirty="0" smtClean="0"/>
            <a:t>Replaces </a:t>
          </a:r>
          <a:r>
            <a:rPr lang="en-US" noProof="0" dirty="0" err="1" smtClean="0"/>
            <a:t>SoC</a:t>
          </a:r>
          <a:r>
            <a:rPr lang="en-US" noProof="0" dirty="0" smtClean="0"/>
            <a:t>-specific structures with FPGA structures like clock generation and other IP</a:t>
          </a:r>
          <a:endParaRPr lang="en-US" noProof="0" dirty="0"/>
        </a:p>
      </dgm:t>
    </dgm:pt>
    <dgm:pt modelId="{E5C1686A-B0EA-4B54-A76D-791DE5C3B8ED}" type="parTrans" cxnId="{E6B72B0B-2CE4-4258-9D30-F2272FD55979}">
      <dgm:prSet/>
      <dgm:spPr/>
    </dgm:pt>
    <dgm:pt modelId="{79B9D46D-57F4-4E00-BF7E-96296E0808CF}" type="sibTrans" cxnId="{E6B72B0B-2CE4-4258-9D30-F2272FD55979}">
      <dgm:prSet/>
      <dgm:spPr/>
    </dgm:pt>
    <dgm:pt modelId="{E298637D-AAB4-410C-9F0D-D170CED393FB}">
      <dgm:prSet/>
      <dgm:spPr/>
      <dgm:t>
        <a:bodyPr/>
        <a:lstStyle/>
        <a:p>
          <a:pPr rtl="0"/>
          <a:r>
            <a:rPr lang="en-US" noProof="0" dirty="0" smtClean="0"/>
            <a:t>Resizes blocks (e.g. memories) to better fit in FPGA</a:t>
          </a:r>
          <a:endParaRPr lang="en-US" noProof="0" dirty="0"/>
        </a:p>
      </dgm:t>
    </dgm:pt>
    <dgm:pt modelId="{F198BB15-40EC-4706-9AE9-193739E85C5B}" type="parTrans" cxnId="{69C8FC5D-DD5B-4EEB-A235-36BD57E58023}">
      <dgm:prSet/>
      <dgm:spPr/>
    </dgm:pt>
    <dgm:pt modelId="{1545DC1D-998E-42D9-A568-8F12B5F3ACBD}" type="sibTrans" cxnId="{69C8FC5D-DD5B-4EEB-A235-36BD57E58023}">
      <dgm:prSet/>
      <dgm:spPr/>
    </dgm:pt>
    <dgm:pt modelId="{4E4A3B2C-DF4C-4D51-B450-F605E62FB1EB}" type="pres">
      <dgm:prSet presAssocID="{F729251B-CBCC-4FCB-9B77-5A2AA79F0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51035-3BC3-425D-B8D8-069B87EA5503}" type="pres">
      <dgm:prSet presAssocID="{E2F98608-D1AE-4744-82A2-997E2AB6C51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5D595-C3D6-43E3-822B-0BEF0FDD4008}" type="pres">
      <dgm:prSet presAssocID="{0E13A4CF-1185-40DC-BA79-F525FE51AB15}" presName="spacer" presStyleCnt="0"/>
      <dgm:spPr/>
    </dgm:pt>
    <dgm:pt modelId="{74918F70-243A-4715-A609-81CA8C878F4A}" type="pres">
      <dgm:prSet presAssocID="{581894A8-71D2-48DC-9C11-F526CBA9E4D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3E6D0-7859-42E6-82B1-899E7AA396F8}" type="pres">
      <dgm:prSet presAssocID="{581894A8-71D2-48DC-9C11-F526CBA9E4D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7124A6-485C-4519-A4EF-A45BC05DD84B}" type="presOf" srcId="{2EF71D22-FBD5-40DB-9299-7C52AB0A74FD}" destId="{DEE3E6D0-7859-42E6-82B1-899E7AA396F8}" srcOrd="0" destOrd="1" presId="urn:microsoft.com/office/officeart/2005/8/layout/vList2"/>
    <dgm:cxn modelId="{F71AF82B-1D1F-4D06-9A10-129DA137D1D3}" type="presOf" srcId="{F729251B-CBCC-4FCB-9B77-5A2AA79F07AD}" destId="{4E4A3B2C-DF4C-4D51-B450-F605E62FB1EB}" srcOrd="0" destOrd="0" presId="urn:microsoft.com/office/officeart/2005/8/layout/vList2"/>
    <dgm:cxn modelId="{69C8FC5D-DD5B-4EEB-A235-36BD57E58023}" srcId="{581894A8-71D2-48DC-9C11-F526CBA9E4DC}" destId="{E298637D-AAB4-410C-9F0D-D170CED393FB}" srcOrd="2" destOrd="0" parTransId="{F198BB15-40EC-4706-9AE9-193739E85C5B}" sibTransId="{1545DC1D-998E-42D9-A568-8F12B5F3ACBD}"/>
    <dgm:cxn modelId="{86CC1487-BD13-422D-85D7-14E451A5831D}" srcId="{F729251B-CBCC-4FCB-9B77-5A2AA79F07AD}" destId="{E2F98608-D1AE-4744-82A2-997E2AB6C511}" srcOrd="0" destOrd="0" parTransId="{4AAA0626-70DB-4DD5-A9EF-638BA93BDA0D}" sibTransId="{0E13A4CF-1185-40DC-BA79-F525FE51AB15}"/>
    <dgm:cxn modelId="{E6B72B0B-2CE4-4258-9D30-F2272FD55979}" srcId="{581894A8-71D2-48DC-9C11-F526CBA9E4DC}" destId="{2EF71D22-FBD5-40DB-9299-7C52AB0A74FD}" srcOrd="1" destOrd="0" parTransId="{E5C1686A-B0EA-4B54-A76D-791DE5C3B8ED}" sibTransId="{79B9D46D-57F4-4E00-BF7E-96296E0808CF}"/>
    <dgm:cxn modelId="{4D05D2A0-FA8A-4D61-8049-6FC2390867E4}" type="presOf" srcId="{E298637D-AAB4-410C-9F0D-D170CED393FB}" destId="{DEE3E6D0-7859-42E6-82B1-899E7AA396F8}" srcOrd="0" destOrd="2" presId="urn:microsoft.com/office/officeart/2005/8/layout/vList2"/>
    <dgm:cxn modelId="{28566476-8A0F-41B4-B20F-2F6E712F5DA5}" type="presOf" srcId="{E2F98608-D1AE-4744-82A2-997E2AB6C511}" destId="{DCC51035-3BC3-425D-B8D8-069B87EA5503}" srcOrd="0" destOrd="0" presId="urn:microsoft.com/office/officeart/2005/8/layout/vList2"/>
    <dgm:cxn modelId="{792B7AFE-31E1-4071-BB00-75C92C35F53B}" type="presOf" srcId="{581894A8-71D2-48DC-9C11-F526CBA9E4DC}" destId="{74918F70-243A-4715-A609-81CA8C878F4A}" srcOrd="0" destOrd="0" presId="urn:microsoft.com/office/officeart/2005/8/layout/vList2"/>
    <dgm:cxn modelId="{BEFF6D2A-C811-452F-B5CD-0989A3E57671}" srcId="{F729251B-CBCC-4FCB-9B77-5A2AA79F07AD}" destId="{581894A8-71D2-48DC-9C11-F526CBA9E4DC}" srcOrd="1" destOrd="0" parTransId="{481215AA-FEF4-4701-9240-9518DA7584EA}" sibTransId="{98445926-3005-49D8-B516-05A01A1625E2}"/>
    <dgm:cxn modelId="{3D355FBB-51AD-4884-BCE2-41DD9D7900FF}" srcId="{581894A8-71D2-48DC-9C11-F526CBA9E4DC}" destId="{12688684-C5D5-440B-93A4-C8D4774C59D5}" srcOrd="0" destOrd="0" parTransId="{FDD2A71C-35ED-4A60-A7DF-C40D0EFAE030}" sibTransId="{B71BD31A-3A4E-4D42-8789-54395ACB2FAF}"/>
    <dgm:cxn modelId="{357E0D9A-AECE-4F1F-AA7B-BF5C3DB31FA1}" type="presOf" srcId="{12688684-C5D5-440B-93A4-C8D4774C59D5}" destId="{DEE3E6D0-7859-42E6-82B1-899E7AA396F8}" srcOrd="0" destOrd="0" presId="urn:microsoft.com/office/officeart/2005/8/layout/vList2"/>
    <dgm:cxn modelId="{B714EA10-0B7B-4FDC-A834-6B8C1E9218E0}" type="presParOf" srcId="{4E4A3B2C-DF4C-4D51-B450-F605E62FB1EB}" destId="{DCC51035-3BC3-425D-B8D8-069B87EA5503}" srcOrd="0" destOrd="0" presId="urn:microsoft.com/office/officeart/2005/8/layout/vList2"/>
    <dgm:cxn modelId="{E452B0C9-751A-481C-8AAD-EBBA8D45ACD9}" type="presParOf" srcId="{4E4A3B2C-DF4C-4D51-B450-F605E62FB1EB}" destId="{4295D595-C3D6-43E3-822B-0BEF0FDD4008}" srcOrd="1" destOrd="0" presId="urn:microsoft.com/office/officeart/2005/8/layout/vList2"/>
    <dgm:cxn modelId="{0FC77137-A94A-44A0-A8AB-1C1659F0A7CE}" type="presParOf" srcId="{4E4A3B2C-DF4C-4D51-B450-F605E62FB1EB}" destId="{74918F70-243A-4715-A609-81CA8C878F4A}" srcOrd="2" destOrd="0" presId="urn:microsoft.com/office/officeart/2005/8/layout/vList2"/>
    <dgm:cxn modelId="{0875DCB8-60C0-4881-AC56-507E7ED7245A}" type="presParOf" srcId="{4E4A3B2C-DF4C-4D51-B450-F605E62FB1EB}" destId="{DEE3E6D0-7859-42E6-82B1-899E7AA396F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29251B-CBCC-4FCB-9B77-5A2AA79F0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F98608-D1AE-4744-82A2-997E2AB6C511}">
      <dgm:prSet/>
      <dgm:spPr/>
      <dgm:t>
        <a:bodyPr/>
        <a:lstStyle/>
        <a:p>
          <a:pPr rtl="0"/>
          <a:r>
            <a:rPr lang="en-US" dirty="0" smtClean="0"/>
            <a:t>FPGA-ready version of the </a:t>
          </a:r>
          <a:r>
            <a:rPr lang="en-US" dirty="0" err="1" smtClean="0"/>
            <a:t>SoC</a:t>
          </a:r>
          <a:r>
            <a:rPr lang="en-US" dirty="0" smtClean="0"/>
            <a:t> RTL design is divided into blocks that map into individual FPGAs</a:t>
          </a:r>
          <a:endParaRPr lang="en-US" dirty="0"/>
        </a:p>
      </dgm:t>
    </dgm:pt>
    <dgm:pt modelId="{4AAA0626-70DB-4DD5-A9EF-638BA93BDA0D}" type="parTrans" cxnId="{86CC1487-BD13-422D-85D7-14E451A5831D}">
      <dgm:prSet/>
      <dgm:spPr/>
      <dgm:t>
        <a:bodyPr/>
        <a:lstStyle/>
        <a:p>
          <a:endParaRPr lang="en-US"/>
        </a:p>
      </dgm:t>
    </dgm:pt>
    <dgm:pt modelId="{0E13A4CF-1185-40DC-BA79-F525FE51AB15}" type="sibTrans" cxnId="{86CC1487-BD13-422D-85D7-14E451A5831D}">
      <dgm:prSet/>
      <dgm:spPr/>
      <dgm:t>
        <a:bodyPr/>
        <a:lstStyle/>
        <a:p>
          <a:endParaRPr lang="en-US"/>
        </a:p>
      </dgm:t>
    </dgm:pt>
    <dgm:pt modelId="{581894A8-71D2-48DC-9C11-F526CBA9E4DC}">
      <dgm:prSet/>
      <dgm:spPr/>
      <dgm:t>
        <a:bodyPr/>
        <a:lstStyle/>
        <a:p>
          <a:pPr rtl="0"/>
          <a:r>
            <a:rPr lang="en-US" dirty="0" smtClean="0"/>
            <a:t>Needed for designs that do not fit into a single FPGA</a:t>
          </a:r>
          <a:endParaRPr lang="en-US" dirty="0"/>
        </a:p>
      </dgm:t>
    </dgm:pt>
    <dgm:pt modelId="{481215AA-FEF4-4701-9240-9518DA7584EA}" type="parTrans" cxnId="{BEFF6D2A-C811-452F-B5CD-0989A3E57671}">
      <dgm:prSet/>
      <dgm:spPr/>
      <dgm:t>
        <a:bodyPr/>
        <a:lstStyle/>
        <a:p>
          <a:endParaRPr lang="en-US"/>
        </a:p>
      </dgm:t>
    </dgm:pt>
    <dgm:pt modelId="{98445926-3005-49D8-B516-05A01A1625E2}" type="sibTrans" cxnId="{BEFF6D2A-C811-452F-B5CD-0989A3E57671}">
      <dgm:prSet/>
      <dgm:spPr/>
      <dgm:t>
        <a:bodyPr/>
        <a:lstStyle/>
        <a:p>
          <a:endParaRPr lang="en-US"/>
        </a:p>
      </dgm:t>
    </dgm:pt>
    <dgm:pt modelId="{9499896F-77AB-40D8-B744-90CAAA06FF4F}">
      <dgm:prSet/>
      <dgm:spPr/>
      <dgm:t>
        <a:bodyPr/>
        <a:lstStyle/>
        <a:p>
          <a:pPr rtl="0"/>
          <a:r>
            <a:rPr lang="en-US" dirty="0" smtClean="0"/>
            <a:t>Can be done manually or using partitioning tools</a:t>
          </a:r>
          <a:endParaRPr lang="en-US" dirty="0"/>
        </a:p>
      </dgm:t>
    </dgm:pt>
    <dgm:pt modelId="{EDBF6025-F1F0-4BE5-85DF-CF521D2AE04E}" type="parTrans" cxnId="{B46E0F71-8420-4383-90E7-9FF1477C10EB}">
      <dgm:prSet/>
      <dgm:spPr/>
      <dgm:t>
        <a:bodyPr/>
        <a:lstStyle/>
        <a:p>
          <a:endParaRPr lang="en-US"/>
        </a:p>
      </dgm:t>
    </dgm:pt>
    <dgm:pt modelId="{3C6ACB34-B5D3-41BB-9A44-ED386957DE51}" type="sibTrans" cxnId="{B46E0F71-8420-4383-90E7-9FF1477C10EB}">
      <dgm:prSet/>
      <dgm:spPr/>
      <dgm:t>
        <a:bodyPr/>
        <a:lstStyle/>
        <a:p>
          <a:endParaRPr lang="en-US"/>
        </a:p>
      </dgm:t>
    </dgm:pt>
    <dgm:pt modelId="{4E4A3B2C-DF4C-4D51-B450-F605E62FB1EB}" type="pres">
      <dgm:prSet presAssocID="{F729251B-CBCC-4FCB-9B77-5A2AA79F0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51035-3BC3-425D-B8D8-069B87EA5503}" type="pres">
      <dgm:prSet presAssocID="{E2F98608-D1AE-4744-82A2-997E2AB6C5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5D595-C3D6-43E3-822B-0BEF0FDD4008}" type="pres">
      <dgm:prSet presAssocID="{0E13A4CF-1185-40DC-BA79-F525FE51AB15}" presName="spacer" presStyleCnt="0"/>
      <dgm:spPr/>
    </dgm:pt>
    <dgm:pt modelId="{74918F70-243A-4715-A609-81CA8C878F4A}" type="pres">
      <dgm:prSet presAssocID="{581894A8-71D2-48DC-9C11-F526CBA9E4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0BE73-AD47-4A77-B659-50DC15029C49}" type="pres">
      <dgm:prSet presAssocID="{98445926-3005-49D8-B516-05A01A1625E2}" presName="spacer" presStyleCnt="0"/>
      <dgm:spPr/>
    </dgm:pt>
    <dgm:pt modelId="{2D4B72B9-96AE-445E-A2E3-4F74B01A312E}" type="pres">
      <dgm:prSet presAssocID="{9499896F-77AB-40D8-B744-90CAAA06FF4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4C4863-8554-4EE2-9570-405A3781E340}" type="presOf" srcId="{581894A8-71D2-48DC-9C11-F526CBA9E4DC}" destId="{74918F70-243A-4715-A609-81CA8C878F4A}" srcOrd="0" destOrd="0" presId="urn:microsoft.com/office/officeart/2005/8/layout/vList2"/>
    <dgm:cxn modelId="{6F364191-B0BC-4FE9-85BD-E5BE9447B1A6}" type="presOf" srcId="{9499896F-77AB-40D8-B744-90CAAA06FF4F}" destId="{2D4B72B9-96AE-445E-A2E3-4F74B01A312E}" srcOrd="0" destOrd="0" presId="urn:microsoft.com/office/officeart/2005/8/layout/vList2"/>
    <dgm:cxn modelId="{B46E0F71-8420-4383-90E7-9FF1477C10EB}" srcId="{F729251B-CBCC-4FCB-9B77-5A2AA79F07AD}" destId="{9499896F-77AB-40D8-B744-90CAAA06FF4F}" srcOrd="2" destOrd="0" parTransId="{EDBF6025-F1F0-4BE5-85DF-CF521D2AE04E}" sibTransId="{3C6ACB34-B5D3-41BB-9A44-ED386957DE51}"/>
    <dgm:cxn modelId="{167EF7E4-F1E8-4C68-80F1-F4B55492E89F}" type="presOf" srcId="{F729251B-CBCC-4FCB-9B77-5A2AA79F07AD}" destId="{4E4A3B2C-DF4C-4D51-B450-F605E62FB1EB}" srcOrd="0" destOrd="0" presId="urn:microsoft.com/office/officeart/2005/8/layout/vList2"/>
    <dgm:cxn modelId="{86CC1487-BD13-422D-85D7-14E451A5831D}" srcId="{F729251B-CBCC-4FCB-9B77-5A2AA79F07AD}" destId="{E2F98608-D1AE-4744-82A2-997E2AB6C511}" srcOrd="0" destOrd="0" parTransId="{4AAA0626-70DB-4DD5-A9EF-638BA93BDA0D}" sibTransId="{0E13A4CF-1185-40DC-BA79-F525FE51AB15}"/>
    <dgm:cxn modelId="{BEFF6D2A-C811-452F-B5CD-0989A3E57671}" srcId="{F729251B-CBCC-4FCB-9B77-5A2AA79F07AD}" destId="{581894A8-71D2-48DC-9C11-F526CBA9E4DC}" srcOrd="1" destOrd="0" parTransId="{481215AA-FEF4-4701-9240-9518DA7584EA}" sibTransId="{98445926-3005-49D8-B516-05A01A1625E2}"/>
    <dgm:cxn modelId="{BB4C30C2-7ABF-46B0-B430-A59A0AB06A10}" type="presOf" srcId="{E2F98608-D1AE-4744-82A2-997E2AB6C511}" destId="{DCC51035-3BC3-425D-B8D8-069B87EA5503}" srcOrd="0" destOrd="0" presId="urn:microsoft.com/office/officeart/2005/8/layout/vList2"/>
    <dgm:cxn modelId="{1EA063DF-C6DB-4623-AD49-058ADB39C8C3}" type="presParOf" srcId="{4E4A3B2C-DF4C-4D51-B450-F605E62FB1EB}" destId="{DCC51035-3BC3-425D-B8D8-069B87EA5503}" srcOrd="0" destOrd="0" presId="urn:microsoft.com/office/officeart/2005/8/layout/vList2"/>
    <dgm:cxn modelId="{5B190BE5-B58E-4B0F-BBEB-81897938E181}" type="presParOf" srcId="{4E4A3B2C-DF4C-4D51-B450-F605E62FB1EB}" destId="{4295D595-C3D6-43E3-822B-0BEF0FDD4008}" srcOrd="1" destOrd="0" presId="urn:microsoft.com/office/officeart/2005/8/layout/vList2"/>
    <dgm:cxn modelId="{33C788AE-85F9-4B19-A705-8FEC3B5F1B19}" type="presParOf" srcId="{4E4A3B2C-DF4C-4D51-B450-F605E62FB1EB}" destId="{74918F70-243A-4715-A609-81CA8C878F4A}" srcOrd="2" destOrd="0" presId="urn:microsoft.com/office/officeart/2005/8/layout/vList2"/>
    <dgm:cxn modelId="{4FBCA4F0-7605-4D1C-ABFA-9E1221DEE80C}" type="presParOf" srcId="{4E4A3B2C-DF4C-4D51-B450-F605E62FB1EB}" destId="{1F10BE73-AD47-4A77-B659-50DC15029C49}" srcOrd="3" destOrd="0" presId="urn:microsoft.com/office/officeart/2005/8/layout/vList2"/>
    <dgm:cxn modelId="{8B93114E-E502-4B16-A034-F44B92BAD0C7}" type="presParOf" srcId="{4E4A3B2C-DF4C-4D51-B450-F605E62FB1EB}" destId="{2D4B72B9-96AE-445E-A2E3-4F74B01A312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29251B-CBCC-4FCB-9B77-5A2AA79F0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F98608-D1AE-4744-82A2-997E2AB6C511}">
      <dgm:prSet/>
      <dgm:spPr/>
      <dgm:t>
        <a:bodyPr/>
        <a:lstStyle/>
        <a:p>
          <a:pPr rtl="0"/>
          <a:r>
            <a:rPr lang="en-US" dirty="0" smtClean="0"/>
            <a:t>Convenient point to enter implementation constraints such as timing and pin placements</a:t>
          </a:r>
          <a:endParaRPr lang="en-US" dirty="0"/>
        </a:p>
      </dgm:t>
    </dgm:pt>
    <dgm:pt modelId="{4AAA0626-70DB-4DD5-A9EF-638BA93BDA0D}" type="parTrans" cxnId="{86CC1487-BD13-422D-85D7-14E451A5831D}">
      <dgm:prSet/>
      <dgm:spPr/>
      <dgm:t>
        <a:bodyPr/>
        <a:lstStyle/>
        <a:p>
          <a:endParaRPr lang="en-US"/>
        </a:p>
      </dgm:t>
    </dgm:pt>
    <dgm:pt modelId="{0E13A4CF-1185-40DC-BA79-F525FE51AB15}" type="sibTrans" cxnId="{86CC1487-BD13-422D-85D7-14E451A5831D}">
      <dgm:prSet/>
      <dgm:spPr/>
      <dgm:t>
        <a:bodyPr/>
        <a:lstStyle/>
        <a:p>
          <a:endParaRPr lang="en-US"/>
        </a:p>
      </dgm:t>
    </dgm:pt>
    <dgm:pt modelId="{581894A8-71D2-48DC-9C11-F526CBA9E4DC}">
      <dgm:prSet/>
      <dgm:spPr/>
      <dgm:t>
        <a:bodyPr/>
        <a:lstStyle/>
        <a:p>
          <a:pPr rtl="0"/>
          <a:r>
            <a:rPr lang="en-US" dirty="0" smtClean="0"/>
            <a:t>Constraints may be generated and applied to back-end tools, however doing that before synthesis generates a better </a:t>
          </a:r>
          <a:r>
            <a:rPr lang="en-US" dirty="0" err="1" smtClean="0"/>
            <a:t>netlist</a:t>
          </a:r>
          <a:endParaRPr lang="en-US" dirty="0"/>
        </a:p>
      </dgm:t>
    </dgm:pt>
    <dgm:pt modelId="{481215AA-FEF4-4701-9240-9518DA7584EA}" type="parTrans" cxnId="{BEFF6D2A-C811-452F-B5CD-0989A3E57671}">
      <dgm:prSet/>
      <dgm:spPr/>
      <dgm:t>
        <a:bodyPr/>
        <a:lstStyle/>
        <a:p>
          <a:endParaRPr lang="en-US"/>
        </a:p>
      </dgm:t>
    </dgm:pt>
    <dgm:pt modelId="{98445926-3005-49D8-B516-05A01A1625E2}" type="sibTrans" cxnId="{BEFF6D2A-C811-452F-B5CD-0989A3E57671}">
      <dgm:prSet/>
      <dgm:spPr/>
      <dgm:t>
        <a:bodyPr/>
        <a:lstStyle/>
        <a:p>
          <a:endParaRPr lang="en-US"/>
        </a:p>
      </dgm:t>
    </dgm:pt>
    <dgm:pt modelId="{9499896F-77AB-40D8-B744-90CAAA06FF4F}">
      <dgm:prSet/>
      <dgm:spPr/>
      <dgm:t>
        <a:bodyPr/>
        <a:lstStyle/>
        <a:p>
          <a:pPr rtl="0"/>
          <a:r>
            <a:rPr lang="en-US" dirty="0" smtClean="0"/>
            <a:t>Can meet area/speed constraints after place &amp; route</a:t>
          </a:r>
          <a:endParaRPr lang="en-US" dirty="0"/>
        </a:p>
      </dgm:t>
    </dgm:pt>
    <dgm:pt modelId="{EDBF6025-F1F0-4BE5-85DF-CF521D2AE04E}" type="parTrans" cxnId="{B46E0F71-8420-4383-90E7-9FF1477C10EB}">
      <dgm:prSet/>
      <dgm:spPr/>
      <dgm:t>
        <a:bodyPr/>
        <a:lstStyle/>
        <a:p>
          <a:endParaRPr lang="en-US"/>
        </a:p>
      </dgm:t>
    </dgm:pt>
    <dgm:pt modelId="{3C6ACB34-B5D3-41BB-9A44-ED386957DE51}" type="sibTrans" cxnId="{B46E0F71-8420-4383-90E7-9FF1477C10EB}">
      <dgm:prSet/>
      <dgm:spPr/>
      <dgm:t>
        <a:bodyPr/>
        <a:lstStyle/>
        <a:p>
          <a:endParaRPr lang="en-US"/>
        </a:p>
      </dgm:t>
    </dgm:pt>
    <dgm:pt modelId="{4E4A3B2C-DF4C-4D51-B450-F605E62FB1EB}" type="pres">
      <dgm:prSet presAssocID="{F729251B-CBCC-4FCB-9B77-5A2AA79F0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51035-3BC3-425D-B8D8-069B87EA5503}" type="pres">
      <dgm:prSet presAssocID="{E2F98608-D1AE-4744-82A2-997E2AB6C5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5D595-C3D6-43E3-822B-0BEF0FDD4008}" type="pres">
      <dgm:prSet presAssocID="{0E13A4CF-1185-40DC-BA79-F525FE51AB15}" presName="spacer" presStyleCnt="0"/>
      <dgm:spPr/>
    </dgm:pt>
    <dgm:pt modelId="{74918F70-243A-4715-A609-81CA8C878F4A}" type="pres">
      <dgm:prSet presAssocID="{581894A8-71D2-48DC-9C11-F526CBA9E4DC}" presName="parentText" presStyleLbl="node1" presStyleIdx="1" presStyleCnt="3" custLinFactNeighborX="-1852" custLinFactNeighborY="374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0BE73-AD47-4A77-B659-50DC15029C49}" type="pres">
      <dgm:prSet presAssocID="{98445926-3005-49D8-B516-05A01A1625E2}" presName="spacer" presStyleCnt="0"/>
      <dgm:spPr/>
    </dgm:pt>
    <dgm:pt modelId="{2D4B72B9-96AE-445E-A2E3-4F74B01A312E}" type="pres">
      <dgm:prSet presAssocID="{9499896F-77AB-40D8-B744-90CAAA06FF4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6E0F71-8420-4383-90E7-9FF1477C10EB}" srcId="{F729251B-CBCC-4FCB-9B77-5A2AA79F07AD}" destId="{9499896F-77AB-40D8-B744-90CAAA06FF4F}" srcOrd="2" destOrd="0" parTransId="{EDBF6025-F1F0-4BE5-85DF-CF521D2AE04E}" sibTransId="{3C6ACB34-B5D3-41BB-9A44-ED386957DE51}"/>
    <dgm:cxn modelId="{86CC1487-BD13-422D-85D7-14E451A5831D}" srcId="{F729251B-CBCC-4FCB-9B77-5A2AA79F07AD}" destId="{E2F98608-D1AE-4744-82A2-997E2AB6C511}" srcOrd="0" destOrd="0" parTransId="{4AAA0626-70DB-4DD5-A9EF-638BA93BDA0D}" sibTransId="{0E13A4CF-1185-40DC-BA79-F525FE51AB15}"/>
    <dgm:cxn modelId="{A0EDBF32-D849-4E7B-8449-CE42CA314386}" type="presOf" srcId="{9499896F-77AB-40D8-B744-90CAAA06FF4F}" destId="{2D4B72B9-96AE-445E-A2E3-4F74B01A312E}" srcOrd="0" destOrd="0" presId="urn:microsoft.com/office/officeart/2005/8/layout/vList2"/>
    <dgm:cxn modelId="{032955A2-D589-408B-BE5B-0DF930371990}" type="presOf" srcId="{F729251B-CBCC-4FCB-9B77-5A2AA79F07AD}" destId="{4E4A3B2C-DF4C-4D51-B450-F605E62FB1EB}" srcOrd="0" destOrd="0" presId="urn:microsoft.com/office/officeart/2005/8/layout/vList2"/>
    <dgm:cxn modelId="{BEFF6D2A-C811-452F-B5CD-0989A3E57671}" srcId="{F729251B-CBCC-4FCB-9B77-5A2AA79F07AD}" destId="{581894A8-71D2-48DC-9C11-F526CBA9E4DC}" srcOrd="1" destOrd="0" parTransId="{481215AA-FEF4-4701-9240-9518DA7584EA}" sibTransId="{98445926-3005-49D8-B516-05A01A1625E2}"/>
    <dgm:cxn modelId="{8E0E2068-E04F-449A-817E-FBE69DA7F038}" type="presOf" srcId="{E2F98608-D1AE-4744-82A2-997E2AB6C511}" destId="{DCC51035-3BC3-425D-B8D8-069B87EA5503}" srcOrd="0" destOrd="0" presId="urn:microsoft.com/office/officeart/2005/8/layout/vList2"/>
    <dgm:cxn modelId="{35AE5B57-51CB-4C8A-924C-FE0B94514282}" type="presOf" srcId="{581894A8-71D2-48DC-9C11-F526CBA9E4DC}" destId="{74918F70-243A-4715-A609-81CA8C878F4A}" srcOrd="0" destOrd="0" presId="urn:microsoft.com/office/officeart/2005/8/layout/vList2"/>
    <dgm:cxn modelId="{0F39827A-3FC8-456E-AED0-DC3F9E64B98D}" type="presParOf" srcId="{4E4A3B2C-DF4C-4D51-B450-F605E62FB1EB}" destId="{DCC51035-3BC3-425D-B8D8-069B87EA5503}" srcOrd="0" destOrd="0" presId="urn:microsoft.com/office/officeart/2005/8/layout/vList2"/>
    <dgm:cxn modelId="{F2A4A1BC-8BA8-44C1-A54F-F7DFE7269D94}" type="presParOf" srcId="{4E4A3B2C-DF4C-4D51-B450-F605E62FB1EB}" destId="{4295D595-C3D6-43E3-822B-0BEF0FDD4008}" srcOrd="1" destOrd="0" presId="urn:microsoft.com/office/officeart/2005/8/layout/vList2"/>
    <dgm:cxn modelId="{C806D872-72A0-4AA5-84C2-0144FA1F86C9}" type="presParOf" srcId="{4E4A3B2C-DF4C-4D51-B450-F605E62FB1EB}" destId="{74918F70-243A-4715-A609-81CA8C878F4A}" srcOrd="2" destOrd="0" presId="urn:microsoft.com/office/officeart/2005/8/layout/vList2"/>
    <dgm:cxn modelId="{1E63D3EB-25E4-40BC-B65A-6361766F7924}" type="presParOf" srcId="{4E4A3B2C-DF4C-4D51-B450-F605E62FB1EB}" destId="{1F10BE73-AD47-4A77-B659-50DC15029C49}" srcOrd="3" destOrd="0" presId="urn:microsoft.com/office/officeart/2005/8/layout/vList2"/>
    <dgm:cxn modelId="{4D9EFE19-09AF-4DAD-A9C7-A5EFC36A72D2}" type="presParOf" srcId="{4E4A3B2C-DF4C-4D51-B450-F605E62FB1EB}" destId="{2D4B72B9-96AE-445E-A2E3-4F74B01A312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729251B-CBCC-4FCB-9B77-5A2AA79F0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F98608-D1AE-4744-82A2-997E2AB6C511}">
      <dgm:prSet/>
      <dgm:spPr/>
      <dgm:t>
        <a:bodyPr/>
        <a:lstStyle/>
        <a:p>
          <a:pPr rtl="0"/>
          <a:r>
            <a:rPr lang="en-US" dirty="0" smtClean="0"/>
            <a:t>Converts the FPGA </a:t>
          </a:r>
          <a:r>
            <a:rPr lang="en-US" dirty="0" err="1" smtClean="0"/>
            <a:t>netlist</a:t>
          </a:r>
          <a:r>
            <a:rPr lang="en-US" dirty="0" smtClean="0"/>
            <a:t> and the user constraints into an FPGA bit stream</a:t>
          </a:r>
          <a:endParaRPr lang="en-US" dirty="0"/>
        </a:p>
      </dgm:t>
    </dgm:pt>
    <dgm:pt modelId="{4AAA0626-70DB-4DD5-A9EF-638BA93BDA0D}" type="parTrans" cxnId="{86CC1487-BD13-422D-85D7-14E451A5831D}">
      <dgm:prSet/>
      <dgm:spPr/>
      <dgm:t>
        <a:bodyPr/>
        <a:lstStyle/>
        <a:p>
          <a:endParaRPr lang="en-US"/>
        </a:p>
      </dgm:t>
    </dgm:pt>
    <dgm:pt modelId="{0E13A4CF-1185-40DC-BA79-F525FE51AB15}" type="sibTrans" cxnId="{86CC1487-BD13-422D-85D7-14E451A5831D}">
      <dgm:prSet/>
      <dgm:spPr/>
      <dgm:t>
        <a:bodyPr/>
        <a:lstStyle/>
        <a:p>
          <a:endParaRPr lang="en-US"/>
        </a:p>
      </dgm:t>
    </dgm:pt>
    <dgm:pt modelId="{581894A8-71D2-48DC-9C11-F526CBA9E4DC}">
      <dgm:prSet/>
      <dgm:spPr/>
      <dgm:t>
        <a:bodyPr/>
        <a:lstStyle/>
        <a:p>
          <a:pPr rtl="0"/>
          <a:r>
            <a:rPr lang="en-US" dirty="0" smtClean="0"/>
            <a:t>Bit stream will be loaded into the FPGA to provide it with the design functionality</a:t>
          </a:r>
          <a:endParaRPr lang="en-US" dirty="0"/>
        </a:p>
      </dgm:t>
    </dgm:pt>
    <dgm:pt modelId="{481215AA-FEF4-4701-9240-9518DA7584EA}" type="parTrans" cxnId="{BEFF6D2A-C811-452F-B5CD-0989A3E57671}">
      <dgm:prSet/>
      <dgm:spPr/>
      <dgm:t>
        <a:bodyPr/>
        <a:lstStyle/>
        <a:p>
          <a:endParaRPr lang="en-US"/>
        </a:p>
      </dgm:t>
    </dgm:pt>
    <dgm:pt modelId="{98445926-3005-49D8-B516-05A01A1625E2}" type="sibTrans" cxnId="{BEFF6D2A-C811-452F-B5CD-0989A3E57671}">
      <dgm:prSet/>
      <dgm:spPr/>
      <dgm:t>
        <a:bodyPr/>
        <a:lstStyle/>
        <a:p>
          <a:endParaRPr lang="en-US"/>
        </a:p>
      </dgm:t>
    </dgm:pt>
    <dgm:pt modelId="{9499896F-77AB-40D8-B744-90CAAA06FF4F}">
      <dgm:prSet/>
      <dgm:spPr/>
      <dgm:t>
        <a:bodyPr/>
        <a:lstStyle/>
        <a:p>
          <a:pPr rtl="0"/>
          <a:r>
            <a:rPr lang="en-US" dirty="0" smtClean="0"/>
            <a:t>Involves a number of steps</a:t>
          </a:r>
          <a:endParaRPr lang="en-US" dirty="0"/>
        </a:p>
      </dgm:t>
    </dgm:pt>
    <dgm:pt modelId="{EDBF6025-F1F0-4BE5-85DF-CF521D2AE04E}" type="parTrans" cxnId="{B46E0F71-8420-4383-90E7-9FF1477C10EB}">
      <dgm:prSet/>
      <dgm:spPr/>
      <dgm:t>
        <a:bodyPr/>
        <a:lstStyle/>
        <a:p>
          <a:endParaRPr lang="en-US"/>
        </a:p>
      </dgm:t>
    </dgm:pt>
    <dgm:pt modelId="{3C6ACB34-B5D3-41BB-9A44-ED386957DE51}" type="sibTrans" cxnId="{B46E0F71-8420-4383-90E7-9FF1477C10EB}">
      <dgm:prSet/>
      <dgm:spPr/>
      <dgm:t>
        <a:bodyPr/>
        <a:lstStyle/>
        <a:p>
          <a:endParaRPr lang="en-US"/>
        </a:p>
      </dgm:t>
    </dgm:pt>
    <dgm:pt modelId="{181EEF89-370C-44A0-8B09-649AA6AD5EBA}">
      <dgm:prSet/>
      <dgm:spPr/>
      <dgm:t>
        <a:bodyPr/>
        <a:lstStyle/>
        <a:p>
          <a:pPr rtl="0"/>
          <a:r>
            <a:rPr lang="en-US" noProof="0" smtClean="0"/>
            <a:t>Mapping</a:t>
          </a:r>
          <a:endParaRPr lang="en-US" noProof="0"/>
        </a:p>
      </dgm:t>
    </dgm:pt>
    <dgm:pt modelId="{F0F098F0-4916-4A6B-A382-5996E225703A}" type="parTrans" cxnId="{A2F81AE3-D918-4534-B6A2-0482E78DA16F}">
      <dgm:prSet/>
      <dgm:spPr/>
    </dgm:pt>
    <dgm:pt modelId="{8ECCDB9A-36CC-4E92-8746-A390ED0058B6}" type="sibTrans" cxnId="{A2F81AE3-D918-4534-B6A2-0482E78DA16F}">
      <dgm:prSet/>
      <dgm:spPr/>
    </dgm:pt>
    <dgm:pt modelId="{87203AF2-8FD5-4884-AF66-8F0D8D121AE7}">
      <dgm:prSet/>
      <dgm:spPr/>
      <dgm:t>
        <a:bodyPr/>
        <a:lstStyle/>
        <a:p>
          <a:pPr rtl="0"/>
          <a:r>
            <a:rPr lang="en-US" noProof="0" dirty="0" smtClean="0"/>
            <a:t>Place &amp; route</a:t>
          </a:r>
          <a:endParaRPr lang="en-US" noProof="0" dirty="0"/>
        </a:p>
      </dgm:t>
    </dgm:pt>
    <dgm:pt modelId="{18123C9A-D327-4AB4-927A-136D5627B376}" type="parTrans" cxnId="{5D3CAD8E-03B6-4033-A1FE-F5869EA9538E}">
      <dgm:prSet/>
      <dgm:spPr/>
    </dgm:pt>
    <dgm:pt modelId="{0970AC01-8B0E-4877-B5F3-FE8005B18D47}" type="sibTrans" cxnId="{5D3CAD8E-03B6-4033-A1FE-F5869EA9538E}">
      <dgm:prSet/>
      <dgm:spPr/>
    </dgm:pt>
    <dgm:pt modelId="{20EC78CA-2342-43BE-BF27-298EF9F58CE9}">
      <dgm:prSet/>
      <dgm:spPr/>
      <dgm:t>
        <a:bodyPr/>
        <a:lstStyle/>
        <a:p>
          <a:pPr rtl="0"/>
          <a:r>
            <a:rPr lang="en-US" noProof="0" dirty="0" smtClean="0"/>
            <a:t>Timing analysis</a:t>
          </a:r>
          <a:endParaRPr lang="en-US" noProof="0" dirty="0"/>
        </a:p>
      </dgm:t>
    </dgm:pt>
    <dgm:pt modelId="{7A4991FF-61D8-4915-A9ED-CD2A0A06EA9B}" type="parTrans" cxnId="{9047A070-9A82-48C8-AB59-91DAC7D207D1}">
      <dgm:prSet/>
      <dgm:spPr/>
    </dgm:pt>
    <dgm:pt modelId="{35D0190F-DB01-4586-A976-4205F5AF70AE}" type="sibTrans" cxnId="{9047A070-9A82-48C8-AB59-91DAC7D207D1}">
      <dgm:prSet/>
      <dgm:spPr/>
    </dgm:pt>
    <dgm:pt modelId="{4E4A3B2C-DF4C-4D51-B450-F605E62FB1EB}" type="pres">
      <dgm:prSet presAssocID="{F729251B-CBCC-4FCB-9B77-5A2AA79F0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51035-3BC3-425D-B8D8-069B87EA5503}" type="pres">
      <dgm:prSet presAssocID="{E2F98608-D1AE-4744-82A2-997E2AB6C5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5D595-C3D6-43E3-822B-0BEF0FDD4008}" type="pres">
      <dgm:prSet presAssocID="{0E13A4CF-1185-40DC-BA79-F525FE51AB15}" presName="spacer" presStyleCnt="0"/>
      <dgm:spPr/>
    </dgm:pt>
    <dgm:pt modelId="{74918F70-243A-4715-A609-81CA8C878F4A}" type="pres">
      <dgm:prSet presAssocID="{581894A8-71D2-48DC-9C11-F526CBA9E4DC}" presName="parentText" presStyleLbl="node1" presStyleIdx="1" presStyleCnt="3" custLinFactNeighborX="-1852" custLinFactNeighborY="374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0BE73-AD47-4A77-B659-50DC15029C49}" type="pres">
      <dgm:prSet presAssocID="{98445926-3005-49D8-B516-05A01A1625E2}" presName="spacer" presStyleCnt="0"/>
      <dgm:spPr/>
    </dgm:pt>
    <dgm:pt modelId="{2D4B72B9-96AE-445E-A2E3-4F74B01A312E}" type="pres">
      <dgm:prSet presAssocID="{9499896F-77AB-40D8-B744-90CAAA06FF4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181DA5-9C78-4EED-9626-56AABE8079F2}" type="pres">
      <dgm:prSet presAssocID="{9499896F-77AB-40D8-B744-90CAAA06FF4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6E0F71-8420-4383-90E7-9FF1477C10EB}" srcId="{F729251B-CBCC-4FCB-9B77-5A2AA79F07AD}" destId="{9499896F-77AB-40D8-B744-90CAAA06FF4F}" srcOrd="2" destOrd="0" parTransId="{EDBF6025-F1F0-4BE5-85DF-CF521D2AE04E}" sibTransId="{3C6ACB34-B5D3-41BB-9A44-ED386957DE51}"/>
    <dgm:cxn modelId="{AAC21461-080E-4035-8F6E-065D864EFB72}" type="presOf" srcId="{20EC78CA-2342-43BE-BF27-298EF9F58CE9}" destId="{9B181DA5-9C78-4EED-9626-56AABE8079F2}" srcOrd="0" destOrd="2" presId="urn:microsoft.com/office/officeart/2005/8/layout/vList2"/>
    <dgm:cxn modelId="{FF8B7508-27DE-43EE-A18B-8C8976000A5B}" type="presOf" srcId="{581894A8-71D2-48DC-9C11-F526CBA9E4DC}" destId="{74918F70-243A-4715-A609-81CA8C878F4A}" srcOrd="0" destOrd="0" presId="urn:microsoft.com/office/officeart/2005/8/layout/vList2"/>
    <dgm:cxn modelId="{D655FF3C-AA7B-49BC-821F-0A6D718A6BB7}" type="presOf" srcId="{F729251B-CBCC-4FCB-9B77-5A2AA79F07AD}" destId="{4E4A3B2C-DF4C-4D51-B450-F605E62FB1EB}" srcOrd="0" destOrd="0" presId="urn:microsoft.com/office/officeart/2005/8/layout/vList2"/>
    <dgm:cxn modelId="{5D3CAD8E-03B6-4033-A1FE-F5869EA9538E}" srcId="{9499896F-77AB-40D8-B744-90CAAA06FF4F}" destId="{87203AF2-8FD5-4884-AF66-8F0D8D121AE7}" srcOrd="1" destOrd="0" parTransId="{18123C9A-D327-4AB4-927A-136D5627B376}" sibTransId="{0970AC01-8B0E-4877-B5F3-FE8005B18D47}"/>
    <dgm:cxn modelId="{AD887095-CCD1-440A-BC01-C933C5DDC8A9}" type="presOf" srcId="{E2F98608-D1AE-4744-82A2-997E2AB6C511}" destId="{DCC51035-3BC3-425D-B8D8-069B87EA5503}" srcOrd="0" destOrd="0" presId="urn:microsoft.com/office/officeart/2005/8/layout/vList2"/>
    <dgm:cxn modelId="{A2F81AE3-D918-4534-B6A2-0482E78DA16F}" srcId="{9499896F-77AB-40D8-B744-90CAAA06FF4F}" destId="{181EEF89-370C-44A0-8B09-649AA6AD5EBA}" srcOrd="0" destOrd="0" parTransId="{F0F098F0-4916-4A6B-A382-5996E225703A}" sibTransId="{8ECCDB9A-36CC-4E92-8746-A390ED0058B6}"/>
    <dgm:cxn modelId="{589CC57D-17B9-4B17-9F85-0EBF2173EAC0}" type="presOf" srcId="{181EEF89-370C-44A0-8B09-649AA6AD5EBA}" destId="{9B181DA5-9C78-4EED-9626-56AABE8079F2}" srcOrd="0" destOrd="0" presId="urn:microsoft.com/office/officeart/2005/8/layout/vList2"/>
    <dgm:cxn modelId="{F820DD46-F3A6-4871-A7CE-BB7A2E55E3B4}" type="presOf" srcId="{9499896F-77AB-40D8-B744-90CAAA06FF4F}" destId="{2D4B72B9-96AE-445E-A2E3-4F74B01A312E}" srcOrd="0" destOrd="0" presId="urn:microsoft.com/office/officeart/2005/8/layout/vList2"/>
    <dgm:cxn modelId="{9047A070-9A82-48C8-AB59-91DAC7D207D1}" srcId="{9499896F-77AB-40D8-B744-90CAAA06FF4F}" destId="{20EC78CA-2342-43BE-BF27-298EF9F58CE9}" srcOrd="2" destOrd="0" parTransId="{7A4991FF-61D8-4915-A9ED-CD2A0A06EA9B}" sibTransId="{35D0190F-DB01-4586-A976-4205F5AF70AE}"/>
    <dgm:cxn modelId="{86CC1487-BD13-422D-85D7-14E451A5831D}" srcId="{F729251B-CBCC-4FCB-9B77-5A2AA79F07AD}" destId="{E2F98608-D1AE-4744-82A2-997E2AB6C511}" srcOrd="0" destOrd="0" parTransId="{4AAA0626-70DB-4DD5-A9EF-638BA93BDA0D}" sibTransId="{0E13A4CF-1185-40DC-BA79-F525FE51AB15}"/>
    <dgm:cxn modelId="{870FB683-C8AF-4305-B5B9-B00A2F9D12D7}" type="presOf" srcId="{87203AF2-8FD5-4884-AF66-8F0D8D121AE7}" destId="{9B181DA5-9C78-4EED-9626-56AABE8079F2}" srcOrd="0" destOrd="1" presId="urn:microsoft.com/office/officeart/2005/8/layout/vList2"/>
    <dgm:cxn modelId="{BEFF6D2A-C811-452F-B5CD-0989A3E57671}" srcId="{F729251B-CBCC-4FCB-9B77-5A2AA79F07AD}" destId="{581894A8-71D2-48DC-9C11-F526CBA9E4DC}" srcOrd="1" destOrd="0" parTransId="{481215AA-FEF4-4701-9240-9518DA7584EA}" sibTransId="{98445926-3005-49D8-B516-05A01A1625E2}"/>
    <dgm:cxn modelId="{FDB36E92-8593-44C8-B893-898728F9A732}" type="presParOf" srcId="{4E4A3B2C-DF4C-4D51-B450-F605E62FB1EB}" destId="{DCC51035-3BC3-425D-B8D8-069B87EA5503}" srcOrd="0" destOrd="0" presId="urn:microsoft.com/office/officeart/2005/8/layout/vList2"/>
    <dgm:cxn modelId="{45B06004-ADAD-4CE6-A450-B5BBAC9F14DB}" type="presParOf" srcId="{4E4A3B2C-DF4C-4D51-B450-F605E62FB1EB}" destId="{4295D595-C3D6-43E3-822B-0BEF0FDD4008}" srcOrd="1" destOrd="0" presId="urn:microsoft.com/office/officeart/2005/8/layout/vList2"/>
    <dgm:cxn modelId="{66E50590-6E2B-4C74-ABB0-96FF69264988}" type="presParOf" srcId="{4E4A3B2C-DF4C-4D51-B450-F605E62FB1EB}" destId="{74918F70-243A-4715-A609-81CA8C878F4A}" srcOrd="2" destOrd="0" presId="urn:microsoft.com/office/officeart/2005/8/layout/vList2"/>
    <dgm:cxn modelId="{CC607758-63B6-4183-A769-0BF19250B909}" type="presParOf" srcId="{4E4A3B2C-DF4C-4D51-B450-F605E62FB1EB}" destId="{1F10BE73-AD47-4A77-B659-50DC15029C49}" srcOrd="3" destOrd="0" presId="urn:microsoft.com/office/officeart/2005/8/layout/vList2"/>
    <dgm:cxn modelId="{CF2685AA-384A-4B01-952C-CCA40FDD6C6D}" type="presParOf" srcId="{4E4A3B2C-DF4C-4D51-B450-F605E62FB1EB}" destId="{2D4B72B9-96AE-445E-A2E3-4F74B01A312E}" srcOrd="4" destOrd="0" presId="urn:microsoft.com/office/officeart/2005/8/layout/vList2"/>
    <dgm:cxn modelId="{4726B953-34B6-45C9-B4D3-F00551184A33}" type="presParOf" srcId="{4E4A3B2C-DF4C-4D51-B450-F605E62FB1EB}" destId="{9B181DA5-9C78-4EED-9626-56AABE8079F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14F33A-8BA4-4770-BBD7-6421351A525D}">
      <dsp:nvSpPr>
        <dsp:cNvPr id="0" name=""/>
        <dsp:cNvSpPr/>
      </dsp:nvSpPr>
      <dsp:spPr>
        <a:xfrm>
          <a:off x="0" y="1388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Synthesis</a:t>
          </a:r>
          <a:endParaRPr lang="en-US" sz="3500" kern="1200" dirty="0"/>
        </a:p>
      </dsp:txBody>
      <dsp:txXfrm>
        <a:off x="0" y="13881"/>
        <a:ext cx="8229600" cy="818999"/>
      </dsp:txXfrm>
    </dsp:sp>
    <dsp:sp modelId="{C583B2E4-B82D-48F7-BF7A-063F361BC5A8}">
      <dsp:nvSpPr>
        <dsp:cNvPr id="0" name=""/>
        <dsp:cNvSpPr/>
      </dsp:nvSpPr>
      <dsp:spPr>
        <a:xfrm>
          <a:off x="0" y="93368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Design adaptation for FPGA</a:t>
          </a:r>
          <a:endParaRPr lang="en-US" sz="3500" kern="1200" dirty="0"/>
        </a:p>
      </dsp:txBody>
      <dsp:txXfrm>
        <a:off x="0" y="933681"/>
        <a:ext cx="8229600" cy="818999"/>
      </dsp:txXfrm>
    </dsp:sp>
    <dsp:sp modelId="{262B960E-542A-4EE9-BD9E-B3689687F17D}">
      <dsp:nvSpPr>
        <dsp:cNvPr id="0" name=""/>
        <dsp:cNvSpPr/>
      </dsp:nvSpPr>
      <dsp:spPr>
        <a:xfrm>
          <a:off x="0" y="185348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Partitioning</a:t>
          </a:r>
          <a:endParaRPr lang="en-US" sz="3500" kern="1200" dirty="0"/>
        </a:p>
      </dsp:txBody>
      <dsp:txXfrm>
        <a:off x="0" y="1853481"/>
        <a:ext cx="8229600" cy="818999"/>
      </dsp:txXfrm>
    </dsp:sp>
    <dsp:sp modelId="{191A505B-1EF6-42DE-9BA6-D0E28C3868F4}">
      <dsp:nvSpPr>
        <dsp:cNvPr id="0" name=""/>
        <dsp:cNvSpPr/>
      </dsp:nvSpPr>
      <dsp:spPr>
        <a:xfrm>
          <a:off x="0" y="277328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Constraint generation</a:t>
          </a:r>
          <a:endParaRPr lang="en-US" sz="3500" kern="1200" dirty="0"/>
        </a:p>
      </dsp:txBody>
      <dsp:txXfrm>
        <a:off x="0" y="2773281"/>
        <a:ext cx="8229600" cy="818999"/>
      </dsp:txXfrm>
    </dsp:sp>
    <dsp:sp modelId="{87B39BA7-C1FB-499E-9B4B-FBFC6A62D708}">
      <dsp:nvSpPr>
        <dsp:cNvPr id="0" name=""/>
        <dsp:cNvSpPr/>
      </dsp:nvSpPr>
      <dsp:spPr>
        <a:xfrm>
          <a:off x="0" y="369308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Place &amp; route</a:t>
          </a:r>
          <a:endParaRPr lang="en-US" sz="3500" kern="1200" dirty="0"/>
        </a:p>
      </dsp:txBody>
      <dsp:txXfrm>
        <a:off x="0" y="3693081"/>
        <a:ext cx="8229600" cy="8189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51035-3BC3-425D-B8D8-069B87EA5503}">
      <dsp:nvSpPr>
        <dsp:cNvPr id="0" name=""/>
        <dsp:cNvSpPr/>
      </dsp:nvSpPr>
      <dsp:spPr>
        <a:xfrm>
          <a:off x="0" y="1262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May be performed before of after partitioning</a:t>
          </a:r>
          <a:endParaRPr lang="en-US" sz="2800" kern="1200" dirty="0"/>
        </a:p>
      </dsp:txBody>
      <dsp:txXfrm>
        <a:off x="0" y="12621"/>
        <a:ext cx="8229600" cy="1064700"/>
      </dsp:txXfrm>
    </dsp:sp>
    <dsp:sp modelId="{74918F70-243A-4715-A609-81CA8C878F4A}">
      <dsp:nvSpPr>
        <dsp:cNvPr id="0" name=""/>
        <dsp:cNvSpPr/>
      </dsp:nvSpPr>
      <dsp:spPr>
        <a:xfrm>
          <a:off x="0" y="115796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Convert RTL into an FPGA </a:t>
          </a:r>
          <a:r>
            <a:rPr lang="en-US" sz="2800" kern="1200" dirty="0" err="1" smtClean="0"/>
            <a:t>netlist</a:t>
          </a:r>
          <a:endParaRPr lang="en-US" sz="2800" kern="1200" dirty="0"/>
        </a:p>
      </dsp:txBody>
      <dsp:txXfrm>
        <a:off x="0" y="1157961"/>
        <a:ext cx="8229600" cy="1064700"/>
      </dsp:txXfrm>
    </dsp:sp>
    <dsp:sp modelId="{2D4B72B9-96AE-445E-A2E3-4F74B01A312E}">
      <dsp:nvSpPr>
        <dsp:cNvPr id="0" name=""/>
        <dsp:cNvSpPr/>
      </dsp:nvSpPr>
      <dsp:spPr>
        <a:xfrm>
          <a:off x="0" y="230330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Generates an FPGA </a:t>
          </a:r>
          <a:r>
            <a:rPr lang="en-US" sz="2800" kern="1200" dirty="0" err="1" smtClean="0"/>
            <a:t>netlist</a:t>
          </a:r>
          <a:r>
            <a:rPr lang="en-US" sz="2800" kern="1200" dirty="0" smtClean="0"/>
            <a:t> for the chosen device and the implementation constraints</a:t>
          </a:r>
          <a:endParaRPr lang="en-US" sz="2800" kern="1200" dirty="0"/>
        </a:p>
      </dsp:txBody>
      <dsp:txXfrm>
        <a:off x="0" y="2303301"/>
        <a:ext cx="8229600" cy="1064700"/>
      </dsp:txXfrm>
    </dsp:sp>
    <dsp:sp modelId="{AEB903C0-FE72-4612-ADA5-39FCB1FB88E7}">
      <dsp:nvSpPr>
        <dsp:cNvPr id="0" name=""/>
        <dsp:cNvSpPr/>
      </dsp:nvSpPr>
      <dsp:spPr>
        <a:xfrm>
          <a:off x="0" y="3448641"/>
          <a:ext cx="8229600" cy="1064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Provides early estimation of the expected performance</a:t>
          </a:r>
          <a:endParaRPr lang="en-US" sz="2800" kern="1200" dirty="0"/>
        </a:p>
      </dsp:txBody>
      <dsp:txXfrm>
        <a:off x="0" y="3448641"/>
        <a:ext cx="8229600" cy="10647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51035-3BC3-425D-B8D8-069B87EA5503}">
      <dsp:nvSpPr>
        <dsp:cNvPr id="0" name=""/>
        <dsp:cNvSpPr/>
      </dsp:nvSpPr>
      <dsp:spPr>
        <a:xfrm>
          <a:off x="0" y="381171"/>
          <a:ext cx="8229600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SoC</a:t>
          </a:r>
          <a:r>
            <a:rPr lang="en-US" sz="2900" kern="1200" dirty="0" smtClean="0"/>
            <a:t> RTL is modified to better fit the FPGA technology and the specific prototyping platform</a:t>
          </a:r>
          <a:endParaRPr lang="en-US" sz="2900" kern="1200" dirty="0"/>
        </a:p>
      </dsp:txBody>
      <dsp:txXfrm>
        <a:off x="0" y="381171"/>
        <a:ext cx="8229600" cy="1119690"/>
      </dsp:txXfrm>
    </dsp:sp>
    <dsp:sp modelId="{74918F70-243A-4715-A609-81CA8C878F4A}">
      <dsp:nvSpPr>
        <dsp:cNvPr id="0" name=""/>
        <dsp:cNvSpPr/>
      </dsp:nvSpPr>
      <dsp:spPr>
        <a:xfrm>
          <a:off x="0" y="1584381"/>
          <a:ext cx="8229600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Typical modifications</a:t>
          </a:r>
          <a:endParaRPr lang="en-US" sz="2900" kern="1200" dirty="0"/>
        </a:p>
      </dsp:txBody>
      <dsp:txXfrm>
        <a:off x="0" y="1584381"/>
        <a:ext cx="8229600" cy="1119690"/>
      </dsp:txXfrm>
    </dsp:sp>
    <dsp:sp modelId="{DEE3E6D0-7859-42E6-82B1-899E7AA396F8}">
      <dsp:nvSpPr>
        <dsp:cNvPr id="0" name=""/>
        <dsp:cNvSpPr/>
      </dsp:nvSpPr>
      <dsp:spPr>
        <a:xfrm>
          <a:off x="0" y="2704071"/>
          <a:ext cx="8229600" cy="1440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noProof="0" dirty="0" smtClean="0"/>
            <a:t>Removes blocks not to be prototyped</a:t>
          </a:r>
          <a:endParaRPr lang="en-US" sz="2300" kern="1200" noProof="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noProof="0" dirty="0" smtClean="0"/>
            <a:t>Replaces </a:t>
          </a:r>
          <a:r>
            <a:rPr lang="en-US" sz="2300" kern="1200" noProof="0" dirty="0" err="1" smtClean="0"/>
            <a:t>SoC</a:t>
          </a:r>
          <a:r>
            <a:rPr lang="en-US" sz="2300" kern="1200" noProof="0" dirty="0" smtClean="0"/>
            <a:t>-specific structures with FPGA structures like clock generation and other IP</a:t>
          </a:r>
          <a:endParaRPr lang="en-US" sz="2300" kern="1200" noProof="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noProof="0" dirty="0" smtClean="0"/>
            <a:t>Resizes blocks (e.g. memories) to better fit in FPGA</a:t>
          </a:r>
          <a:endParaRPr lang="en-US" sz="2300" kern="1200" noProof="0" dirty="0"/>
        </a:p>
      </dsp:txBody>
      <dsp:txXfrm>
        <a:off x="0" y="2704071"/>
        <a:ext cx="8229600" cy="14407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51035-3BC3-425D-B8D8-069B87EA5503}">
      <dsp:nvSpPr>
        <dsp:cNvPr id="0" name=""/>
        <dsp:cNvSpPr/>
      </dsp:nvSpPr>
      <dsp:spPr>
        <a:xfrm>
          <a:off x="0" y="560721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FPGA-ready version of the </a:t>
          </a:r>
          <a:r>
            <a:rPr lang="en-US" sz="2800" kern="1200" dirty="0" err="1" smtClean="0"/>
            <a:t>SoC</a:t>
          </a:r>
          <a:r>
            <a:rPr lang="en-US" sz="2800" kern="1200" dirty="0" smtClean="0"/>
            <a:t> RTL design is divided into blocks that map into individual FPGAs</a:t>
          </a:r>
          <a:endParaRPr lang="en-US" sz="2800" kern="1200" dirty="0"/>
        </a:p>
      </dsp:txBody>
      <dsp:txXfrm>
        <a:off x="0" y="560721"/>
        <a:ext cx="8229600" cy="1081080"/>
      </dsp:txXfrm>
    </dsp:sp>
    <dsp:sp modelId="{74918F70-243A-4715-A609-81CA8C878F4A}">
      <dsp:nvSpPr>
        <dsp:cNvPr id="0" name=""/>
        <dsp:cNvSpPr/>
      </dsp:nvSpPr>
      <dsp:spPr>
        <a:xfrm>
          <a:off x="0" y="1722441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Needed for designs that do not fit into a single FPGA</a:t>
          </a:r>
          <a:endParaRPr lang="en-US" sz="2800" kern="1200" dirty="0"/>
        </a:p>
      </dsp:txBody>
      <dsp:txXfrm>
        <a:off x="0" y="1722441"/>
        <a:ext cx="8229600" cy="1081080"/>
      </dsp:txXfrm>
    </dsp:sp>
    <dsp:sp modelId="{2D4B72B9-96AE-445E-A2E3-4F74B01A312E}">
      <dsp:nvSpPr>
        <dsp:cNvPr id="0" name=""/>
        <dsp:cNvSpPr/>
      </dsp:nvSpPr>
      <dsp:spPr>
        <a:xfrm>
          <a:off x="0" y="2884161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Can be done manually or using partitioning tools</a:t>
          </a:r>
          <a:endParaRPr lang="en-US" sz="2800" kern="1200" dirty="0"/>
        </a:p>
      </dsp:txBody>
      <dsp:txXfrm>
        <a:off x="0" y="2884161"/>
        <a:ext cx="8229600" cy="10810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51035-3BC3-425D-B8D8-069B87EA5503}">
      <dsp:nvSpPr>
        <dsp:cNvPr id="0" name=""/>
        <dsp:cNvSpPr/>
      </dsp:nvSpPr>
      <dsp:spPr>
        <a:xfrm>
          <a:off x="0" y="35127"/>
          <a:ext cx="8229600" cy="1433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Convenient point to enter implementation constraints such as timing and pin placements</a:t>
          </a:r>
          <a:endParaRPr lang="en-US" sz="2700" kern="1200" dirty="0"/>
        </a:p>
      </dsp:txBody>
      <dsp:txXfrm>
        <a:off x="0" y="35127"/>
        <a:ext cx="8229600" cy="1433396"/>
      </dsp:txXfrm>
    </dsp:sp>
    <dsp:sp modelId="{74918F70-243A-4715-A609-81CA8C878F4A}">
      <dsp:nvSpPr>
        <dsp:cNvPr id="0" name=""/>
        <dsp:cNvSpPr/>
      </dsp:nvSpPr>
      <dsp:spPr>
        <a:xfrm>
          <a:off x="0" y="1575365"/>
          <a:ext cx="8229600" cy="1433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Constraints may be generated and applied to back-end tools, however doing that before synthesis generates a better </a:t>
          </a:r>
          <a:r>
            <a:rPr lang="en-US" sz="2700" kern="1200" dirty="0" err="1" smtClean="0"/>
            <a:t>netlist</a:t>
          </a:r>
          <a:endParaRPr lang="en-US" sz="2700" kern="1200" dirty="0"/>
        </a:p>
      </dsp:txBody>
      <dsp:txXfrm>
        <a:off x="0" y="1575365"/>
        <a:ext cx="8229600" cy="1433396"/>
      </dsp:txXfrm>
    </dsp:sp>
    <dsp:sp modelId="{2D4B72B9-96AE-445E-A2E3-4F74B01A312E}">
      <dsp:nvSpPr>
        <dsp:cNvPr id="0" name=""/>
        <dsp:cNvSpPr/>
      </dsp:nvSpPr>
      <dsp:spPr>
        <a:xfrm>
          <a:off x="0" y="3057439"/>
          <a:ext cx="8229600" cy="1433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Can meet area/speed constraints after place &amp; route</a:t>
          </a:r>
          <a:endParaRPr lang="en-US" sz="2700" kern="1200" dirty="0"/>
        </a:p>
      </dsp:txBody>
      <dsp:txXfrm>
        <a:off x="0" y="3057439"/>
        <a:ext cx="8229600" cy="143339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51035-3BC3-425D-B8D8-069B87EA5503}">
      <dsp:nvSpPr>
        <dsp:cNvPr id="0" name=""/>
        <dsp:cNvSpPr/>
      </dsp:nvSpPr>
      <dsp:spPr>
        <a:xfrm>
          <a:off x="0" y="24591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Converts the FPGA </a:t>
          </a:r>
          <a:r>
            <a:rPr lang="en-US" sz="2800" kern="1200" dirty="0" err="1" smtClean="0"/>
            <a:t>netlist</a:t>
          </a:r>
          <a:r>
            <a:rPr lang="en-US" sz="2800" kern="1200" dirty="0" smtClean="0"/>
            <a:t> and the user constraints into an FPGA bit stream</a:t>
          </a:r>
          <a:endParaRPr lang="en-US" sz="2800" kern="1200" dirty="0"/>
        </a:p>
      </dsp:txBody>
      <dsp:txXfrm>
        <a:off x="0" y="24591"/>
        <a:ext cx="8229600" cy="1081080"/>
      </dsp:txXfrm>
    </dsp:sp>
    <dsp:sp modelId="{74918F70-243A-4715-A609-81CA8C878F4A}">
      <dsp:nvSpPr>
        <dsp:cNvPr id="0" name=""/>
        <dsp:cNvSpPr/>
      </dsp:nvSpPr>
      <dsp:spPr>
        <a:xfrm>
          <a:off x="0" y="1216470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Bit stream will be loaded into the FPGA to provide it with the design functionality</a:t>
          </a:r>
          <a:endParaRPr lang="en-US" sz="2800" kern="1200" dirty="0"/>
        </a:p>
      </dsp:txBody>
      <dsp:txXfrm>
        <a:off x="0" y="1216470"/>
        <a:ext cx="8229600" cy="1081080"/>
      </dsp:txXfrm>
    </dsp:sp>
    <dsp:sp modelId="{2D4B72B9-96AE-445E-A2E3-4F74B01A312E}">
      <dsp:nvSpPr>
        <dsp:cNvPr id="0" name=""/>
        <dsp:cNvSpPr/>
      </dsp:nvSpPr>
      <dsp:spPr>
        <a:xfrm>
          <a:off x="0" y="2348031"/>
          <a:ext cx="8229600" cy="1081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Involves a number of steps</a:t>
          </a:r>
          <a:endParaRPr lang="en-US" sz="2800" kern="1200" dirty="0"/>
        </a:p>
      </dsp:txBody>
      <dsp:txXfrm>
        <a:off x="0" y="2348031"/>
        <a:ext cx="8229600" cy="1081080"/>
      </dsp:txXfrm>
    </dsp:sp>
    <dsp:sp modelId="{9B181DA5-9C78-4EED-9626-56AABE8079F2}">
      <dsp:nvSpPr>
        <dsp:cNvPr id="0" name=""/>
        <dsp:cNvSpPr/>
      </dsp:nvSpPr>
      <dsp:spPr>
        <a:xfrm>
          <a:off x="0" y="3429111"/>
          <a:ext cx="8229600" cy="107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noProof="0" smtClean="0"/>
            <a:t>Mapping</a:t>
          </a:r>
          <a:endParaRPr lang="en-US" sz="2200" kern="1200" noProof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noProof="0" dirty="0" smtClean="0"/>
            <a:t>Place &amp; route</a:t>
          </a:r>
          <a:endParaRPr lang="en-US" sz="2200" kern="1200" noProof="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noProof="0" dirty="0" smtClean="0"/>
            <a:t>Timing analysis</a:t>
          </a:r>
          <a:endParaRPr lang="en-US" sz="2200" kern="1200" noProof="0" dirty="0"/>
        </a:p>
      </dsp:txBody>
      <dsp:txXfrm>
        <a:off x="0" y="3429111"/>
        <a:ext cx="8229600" cy="1072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E6DD1-2A40-4155-9AE1-23CD6FDD7AF3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1B525-88CD-46EA-88BB-E8C2487FD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04900" y="1524000"/>
            <a:ext cx="6934200" cy="2209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00300" y="3962400"/>
            <a:ext cx="4343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 useBgFill="1">
        <p:nvSpPr>
          <p:cNvPr id="8" name="Rectangle 7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horiz4b-merge-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6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0" y="6278562"/>
            <a:ext cx="9144000" cy="579438"/>
            <a:chOff x="0" y="6278562"/>
            <a:chExt cx="9144000" cy="579438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6278562"/>
              <a:ext cx="9144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2286000" y="64770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CAE2347F-76BC-4690-80B5-B24BA0EA7B0A}" type="slidenum"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pPr/>
                <a:t>‹#›</a:t>
              </a:fld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381000" y="6477000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©</a:t>
              </a:r>
              <a:r>
                <a:rPr lang="en-US" sz="10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Synopsys 2011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FPGA-Based Prototyping</a:t>
            </a:r>
            <a:br>
              <a:rPr lang="en-US" sz="4400" dirty="0" smtClean="0"/>
            </a:br>
            <a:r>
              <a:rPr lang="en-US" sz="4400" dirty="0" smtClean="0"/>
              <a:t>Part 2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Victor Grimblatt</a:t>
            </a:r>
          </a:p>
          <a:p>
            <a:r>
              <a:rPr lang="es-CL" dirty="0" smtClean="0"/>
              <a:t>SPL –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&amp; Route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Resource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Utility for Prototyping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Inferred?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Logic blocks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Very high, the essential building block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Always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RAM blocks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High major building block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Usually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DSP blocks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High, majhor building block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Usually (some IP instantiation)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Clock generation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Very high,</a:t>
                      </a:r>
                      <a:r>
                        <a:rPr lang="en-US" baseline="0" noProof="0" smtClean="0"/>
                        <a:t> an essential but limited resource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Often (may need RTL change)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Clock distribution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Very</a:t>
                      </a:r>
                      <a:r>
                        <a:rPr lang="en-US" baseline="0" noProof="0" smtClean="0"/>
                        <a:t> high, global nets are precious resource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Usually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General IO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Very high, an essential and</a:t>
                      </a:r>
                      <a:r>
                        <a:rPr lang="en-US" baseline="0" noProof="0" smtClean="0"/>
                        <a:t> precious resource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Always (type set by attribute)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FPGA Resources Types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Resource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Utility for Prototyping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Inferred?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Fast serial IO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High, useful for prototyping standard</a:t>
                      </a:r>
                      <a:r>
                        <a:rPr lang="en-US" baseline="0" noProof="0" dirty="0" smtClean="0"/>
                        <a:t> IP blocks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Seldom (requires IP instantiation)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Hard IP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Very powerful block</a:t>
                      </a:r>
                      <a:r>
                        <a:rPr lang="en-US" baseline="0" noProof="0" smtClean="0"/>
                        <a:t> but utility is design dependent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Never (requires IP instantiation)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System Monitor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High, will protect investment in FPGA hardware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Never</a:t>
                      </a:r>
                      <a:r>
                        <a:rPr lang="en-US" baseline="0" noProof="0" dirty="0" smtClean="0"/>
                        <a:t> (requires design in)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FPGA Resources Types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52400"/>
            <a:ext cx="2286000" cy="5979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dirty="0" err="1" smtClean="0"/>
              <a:t>SoC</a:t>
            </a:r>
            <a:r>
              <a:rPr lang="en-US" dirty="0" smtClean="0"/>
              <a:t> RTL project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1173135"/>
            <a:ext cx="12192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mtClean="0"/>
              <a:t>Design synthesis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2242269"/>
            <a:ext cx="228600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mtClean="0"/>
              <a:t>Partitioning</a:t>
            </a:r>
          </a:p>
          <a:p>
            <a:pPr algn="ctr"/>
            <a:r>
              <a:rPr lang="en-US" smtClean="0"/>
              <a:t>FPGA adaptation</a:t>
            </a:r>
          </a:p>
          <a:p>
            <a:pPr algn="ctr"/>
            <a:r>
              <a:rPr lang="en-US" smtClean="0"/>
              <a:t>Constraint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3588402"/>
            <a:ext cx="12192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mtClean="0"/>
              <a:t>Design synthesis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4657536"/>
            <a:ext cx="2209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Place &amp; route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5449669"/>
            <a:ext cx="22098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Device programming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4" idx="0"/>
          </p:cNvCxnSpPr>
          <p:nvPr/>
        </p:nvCxnSpPr>
        <p:spPr>
          <a:xfrm rot="5400000">
            <a:off x="2080433" y="967567"/>
            <a:ext cx="41113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081226" y="2033574"/>
            <a:ext cx="41113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19894" y="1485106"/>
            <a:ext cx="1447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2081227" y="3375038"/>
            <a:ext cx="41113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19894" y="3923506"/>
            <a:ext cx="1447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1546238" y="5280038"/>
            <a:ext cx="41113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410200" y="801469"/>
            <a:ext cx="22860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 smtClean="0"/>
              <a:t>Behavioral simulation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486400" y="2554069"/>
            <a:ext cx="22860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 smtClean="0"/>
              <a:t>Functional simulation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486400" y="3581400"/>
            <a:ext cx="22860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 smtClean="0"/>
              <a:t>Timing simulation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486400" y="4419600"/>
            <a:ext cx="22860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 smtClean="0"/>
              <a:t>Static timing analysis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486400" y="5624899"/>
            <a:ext cx="22860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 smtClean="0"/>
              <a:t>In-circuit verification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895600" y="4953000"/>
            <a:ext cx="2590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895600" y="5789612"/>
            <a:ext cx="2590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895600" y="2895600"/>
            <a:ext cx="2590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895600" y="2362200"/>
            <a:ext cx="441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6857206" y="1905000"/>
            <a:ext cx="915194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895600" y="1676400"/>
            <a:ext cx="289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5677694" y="1561306"/>
            <a:ext cx="228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895600" y="609600"/>
            <a:ext cx="3657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H="1">
            <a:off x="6461934" y="700867"/>
            <a:ext cx="182533" cy="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895600" y="4724400"/>
            <a:ext cx="2209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4648200" y="4267200"/>
            <a:ext cx="914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5105400" y="3810000"/>
            <a:ext cx="3810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105400" y="152400"/>
            <a:ext cx="2971800" cy="601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5486400" y="152400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Verification</a:t>
            </a:r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2895600" y="304800"/>
            <a:ext cx="2209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FPGA-Based Prototyping Process Overview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Adaptation for FPGA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 Generation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ynopsy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897ABA"/>
      </a:accent1>
      <a:accent2>
        <a:srgbClr val="FA7D21"/>
      </a:accent2>
      <a:accent3>
        <a:srgbClr val="85B634"/>
      </a:accent3>
      <a:accent4>
        <a:srgbClr val="EA1700"/>
      </a:accent4>
      <a:accent5>
        <a:srgbClr val="BCBCBC"/>
      </a:accent5>
      <a:accent6>
        <a:srgbClr val="4071BA"/>
      </a:accent6>
      <a:hlink>
        <a:srgbClr val="800080"/>
      </a:hlink>
      <a:folHlink>
        <a:srgbClr val="D200D2"/>
      </a:folHlink>
    </a:clrScheme>
    <a:fontScheme name="Synopsys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nopsy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tint val="85000"/>
                <a:shade val="96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1200000"/>
            </a:lightRig>
          </a:scene3d>
          <a:sp3d>
            <a:bevelT h="508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484</TotalTime>
  <Words>396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FPGA-Based Prototyping Part 2</vt:lpstr>
      <vt:lpstr>FPGA Resources Types</vt:lpstr>
      <vt:lpstr>FPGA Resources Types</vt:lpstr>
      <vt:lpstr>Slide 4</vt:lpstr>
      <vt:lpstr>FPGA-Based Prototyping Process Overview</vt:lpstr>
      <vt:lpstr>Synthesis</vt:lpstr>
      <vt:lpstr>Design Adaptation for FPGA</vt:lpstr>
      <vt:lpstr>Partitioning</vt:lpstr>
      <vt:lpstr>Constraint Generation</vt:lpstr>
      <vt:lpstr>Place &amp; Route</vt:lpstr>
    </vt:vector>
  </TitlesOfParts>
  <Company>Synopsys,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Prototyping using Synopsys Tools</dc:title>
  <dc:creator>victorg</dc:creator>
  <cp:lastModifiedBy>victorg</cp:lastModifiedBy>
  <cp:revision>71</cp:revision>
  <dcterms:created xsi:type="dcterms:W3CDTF">2011-04-09T01:54:27Z</dcterms:created>
  <dcterms:modified xsi:type="dcterms:W3CDTF">2011-04-11T21:43:07Z</dcterms:modified>
</cp:coreProperties>
</file>